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6" r:id="rId7"/>
    <p:sldId id="269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5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engine/reference/build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Driven Development</a:t>
            </a:r>
            <a:br>
              <a:rPr lang="en-US" dirty="0" smtClean="0"/>
            </a:br>
            <a:r>
              <a:rPr lang="en-US" dirty="0" smtClean="0"/>
              <a:t>Workshop 2/4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>
                <a:hlinkClick r:id="rId2"/>
              </a:rPr>
              <a:t>https://docs.docker.com/engine/reference/builder/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57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Today’s </a:t>
            </a:r>
            <a:r>
              <a:rPr lang="en-US" dirty="0" smtClean="0"/>
              <a:t>goal</a:t>
            </a:r>
          </a:p>
          <a:p>
            <a:pPr algn="ctr"/>
            <a:r>
              <a:rPr lang="en-US" dirty="0" smtClean="0"/>
              <a:t>Dev </a:t>
            </a:r>
            <a:r>
              <a:rPr lang="en-US" dirty="0" smtClean="0"/>
              <a:t>demo</a:t>
            </a:r>
            <a:endParaRPr lang="en-US" dirty="0" smtClean="0"/>
          </a:p>
          <a:p>
            <a:pPr algn="ctr"/>
            <a:r>
              <a:rPr lang="en-US" dirty="0" err="1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Dockerfile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dockerignore</a:t>
            </a:r>
            <a:endParaRPr lang="en-US" dirty="0" smtClean="0"/>
          </a:p>
          <a:p>
            <a:pPr algn="ctr"/>
            <a:r>
              <a:rPr lang="en-US" dirty="0" err="1" smtClean="0"/>
              <a:t>console.sh</a:t>
            </a:r>
            <a:endParaRPr lang="en-US" dirty="0" smtClean="0"/>
          </a:p>
          <a:p>
            <a:pPr algn="ctr"/>
            <a:r>
              <a:rPr lang="en-US" dirty="0" smtClean="0"/>
              <a:t>Running </a:t>
            </a:r>
            <a:r>
              <a:rPr lang="en-US" dirty="0" smtClean="0"/>
              <a:t>tests/build </a:t>
            </a:r>
            <a:r>
              <a:rPr lang="en-US" dirty="0" smtClean="0"/>
              <a:t>in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1000’s of images to pull down and use in your projects</a:t>
            </a:r>
          </a:p>
          <a:p>
            <a:r>
              <a:rPr lang="en-US" dirty="0" smtClean="0"/>
              <a:t>Seamless integration into CLI</a:t>
            </a:r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err="1" smtClean="0"/>
              <a:t>Webhooks</a:t>
            </a:r>
            <a:endParaRPr lang="en-US" dirty="0" smtClean="0"/>
          </a:p>
          <a:p>
            <a:pPr lvl="1"/>
            <a:r>
              <a:rPr lang="en-US" dirty="0" smtClean="0"/>
              <a:t>Automated builds</a:t>
            </a:r>
          </a:p>
          <a:p>
            <a:pPr lvl="1"/>
            <a:r>
              <a:rPr lang="en-US" dirty="0" smtClean="0"/>
              <a:t>Private repos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“Types”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Service: self contained images that provide out of the box service (MySQL,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Base: intended to be used as a based for other projects – has the tools installed to get you going (</a:t>
            </a:r>
            <a:r>
              <a:rPr lang="en-US" dirty="0" err="1" smtClean="0"/>
              <a:t>Golang</a:t>
            </a:r>
            <a:r>
              <a:rPr lang="en-US" dirty="0" smtClean="0"/>
              <a:t>, Node, Ruby).</a:t>
            </a:r>
          </a:p>
          <a:p>
            <a:r>
              <a:rPr lang="en-US" dirty="0" smtClean="0"/>
              <a:t>Official Images: maintained by organizations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FROM</a:t>
            </a:r>
            <a:endParaRPr lang="en-US" dirty="0"/>
          </a:p>
          <a:p>
            <a:pPr algn="just"/>
            <a:r>
              <a:rPr lang="en-US" dirty="0"/>
              <a:t>WORKDIR</a:t>
            </a:r>
          </a:p>
          <a:p>
            <a:pPr algn="just"/>
            <a:r>
              <a:rPr lang="en-US" dirty="0"/>
              <a:t>COPY/ADD</a:t>
            </a:r>
          </a:p>
          <a:p>
            <a:pPr algn="just"/>
            <a:r>
              <a:rPr lang="en-US" dirty="0" smtClean="0"/>
              <a:t>RUN									</a:t>
            </a:r>
          </a:p>
          <a:p>
            <a:pPr algn="just"/>
            <a:r>
              <a:rPr lang="en-US" dirty="0" smtClean="0"/>
              <a:t>EXPOSE</a:t>
            </a:r>
          </a:p>
          <a:p>
            <a:pPr algn="just"/>
            <a:r>
              <a:rPr lang="en-US" dirty="0" smtClean="0"/>
              <a:t>CMD</a:t>
            </a:r>
          </a:p>
          <a:p>
            <a:pPr algn="just"/>
            <a:r>
              <a:rPr lang="en-US" dirty="0"/>
              <a:t>ENV</a:t>
            </a:r>
            <a:endParaRPr lang="en-US" dirty="0" smtClean="0"/>
          </a:p>
          <a:p>
            <a:pPr algn="just"/>
            <a:r>
              <a:rPr lang="en-US" dirty="0" smtClean="0"/>
              <a:t>VOLUME</a:t>
            </a:r>
          </a:p>
          <a:p>
            <a:pPr algn="just"/>
            <a:r>
              <a:rPr lang="en-US" dirty="0" smtClean="0"/>
              <a:t>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your own images with a </a:t>
            </a:r>
            <a:r>
              <a:rPr lang="en-US" dirty="0" err="1" smtClean="0">
                <a:solidFill>
                  <a:srgbClr val="FFC000"/>
                </a:solidFill>
              </a:rPr>
              <a:t>Dockerfile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–t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image:tag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images</a:t>
            </a:r>
            <a:r>
              <a:rPr lang="en-US" dirty="0" smtClean="0"/>
              <a:t> to see list of images in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last workshop 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Copy SRC code</a:t>
            </a:r>
          </a:p>
          <a:p>
            <a:r>
              <a:rPr lang="en-US" dirty="0" smtClean="0"/>
              <a:t>Run server and tests</a:t>
            </a:r>
          </a:p>
          <a:p>
            <a:r>
              <a:rPr lang="en-US" dirty="0" err="1" smtClean="0"/>
              <a:t>Console.sh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9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your web service run in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Pack a Backend </a:t>
            </a:r>
            <a:r>
              <a:rPr lang="en-US" dirty="0" err="1" smtClean="0"/>
              <a:t>api</a:t>
            </a:r>
            <a:r>
              <a:rPr lang="en-US" dirty="0" smtClean="0"/>
              <a:t> server technology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 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501</TotalTime>
  <Words>176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Docker Driven Development Workshop 2/4</vt:lpstr>
      <vt:lpstr>Agenda</vt:lpstr>
      <vt:lpstr>Today’s goal</vt:lpstr>
      <vt:lpstr>The Docker Hub</vt:lpstr>
      <vt:lpstr>Image “Types”</vt:lpstr>
      <vt:lpstr>Dockerfile Commands</vt:lpstr>
      <vt:lpstr>Dockerfiles</vt:lpstr>
      <vt:lpstr>Docker Demo</vt:lpstr>
      <vt:lpstr>Homeworks</vt:lpstr>
      <vt:lpstr>Thanks</vt:lpstr>
    </vt:vector>
  </TitlesOfParts>
  <Company>MYOB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Driven Development Workshop 1/4</dc:title>
  <dc:creator>Kerry Wang</dc:creator>
  <cp:lastModifiedBy>Gustavo Hoirisch</cp:lastModifiedBy>
  <cp:revision>168</cp:revision>
  <dcterms:created xsi:type="dcterms:W3CDTF">2016-07-08T04:31:26Z</dcterms:created>
  <dcterms:modified xsi:type="dcterms:W3CDTF">2016-07-29T01:58:15Z</dcterms:modified>
</cp:coreProperties>
</file>