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4114800" cy="2743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69" autoAdjust="0"/>
    <p:restoredTop sz="94660"/>
  </p:normalViewPr>
  <p:slideViewPr>
    <p:cSldViewPr snapToGrid="0">
      <p:cViewPr>
        <p:scale>
          <a:sx n="200" d="100"/>
          <a:sy n="200" d="100"/>
        </p:scale>
        <p:origin x="1590" y="7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8610" y="448945"/>
            <a:ext cx="3497580" cy="955040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4350" y="1440815"/>
            <a:ext cx="3086100" cy="662305"/>
          </a:xfrm>
        </p:spPr>
        <p:txBody>
          <a:bodyPr/>
          <a:lstStyle>
            <a:lvl1pPr marL="0" indent="0" algn="ctr">
              <a:buNone/>
              <a:defRPr sz="960"/>
            </a:lvl1pPr>
            <a:lvl2pPr marL="182880" indent="0" algn="ctr">
              <a:buNone/>
              <a:defRPr sz="800"/>
            </a:lvl2pPr>
            <a:lvl3pPr marL="365760" indent="0" algn="ctr">
              <a:buNone/>
              <a:defRPr sz="720"/>
            </a:lvl3pPr>
            <a:lvl4pPr marL="548640" indent="0" algn="ctr">
              <a:buNone/>
              <a:defRPr sz="640"/>
            </a:lvl4pPr>
            <a:lvl5pPr marL="731520" indent="0" algn="ctr">
              <a:buNone/>
              <a:defRPr sz="640"/>
            </a:lvl5pPr>
            <a:lvl6pPr marL="914400" indent="0" algn="ctr">
              <a:buNone/>
              <a:defRPr sz="640"/>
            </a:lvl6pPr>
            <a:lvl7pPr marL="1097280" indent="0" algn="ctr">
              <a:buNone/>
              <a:defRPr sz="640"/>
            </a:lvl7pPr>
            <a:lvl8pPr marL="1280160" indent="0" algn="ctr">
              <a:buNone/>
              <a:defRPr sz="640"/>
            </a:lvl8pPr>
            <a:lvl9pPr marL="1463040" indent="0" algn="ctr">
              <a:buNone/>
              <a:defRPr sz="6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CE42-1D73-4B4C-8ABD-A09EE6AC2106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DC536-4BB5-4084-BB21-C5BE65067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98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CE42-1D73-4B4C-8ABD-A09EE6AC2106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DC536-4BB5-4084-BB21-C5BE65067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254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944654" y="146050"/>
            <a:ext cx="887254" cy="2324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2893" y="146050"/>
            <a:ext cx="2610326" cy="23247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CE42-1D73-4B4C-8ABD-A09EE6AC2106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DC536-4BB5-4084-BB21-C5BE65067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783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CE42-1D73-4B4C-8ABD-A09EE6AC2106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DC536-4BB5-4084-BB21-C5BE65067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115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750" y="683896"/>
            <a:ext cx="3549015" cy="114109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0750" y="1835786"/>
            <a:ext cx="3549015" cy="600075"/>
          </a:xfrm>
        </p:spPr>
        <p:txBody>
          <a:bodyPr/>
          <a:lstStyle>
            <a:lvl1pPr marL="0" indent="0">
              <a:buNone/>
              <a:defRPr sz="960">
                <a:solidFill>
                  <a:schemeClr val="tx1"/>
                </a:solidFill>
              </a:defRPr>
            </a:lvl1pPr>
            <a:lvl2pPr marL="18288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2pPr>
            <a:lvl3pPr marL="36576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3pPr>
            <a:lvl4pPr marL="5486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4pPr>
            <a:lvl5pPr marL="73152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5pPr>
            <a:lvl6pPr marL="91440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6pPr>
            <a:lvl7pPr marL="109728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7pPr>
            <a:lvl8pPr marL="128016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8pPr>
            <a:lvl9pPr marL="14630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CE42-1D73-4B4C-8ABD-A09EE6AC2106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DC536-4BB5-4084-BB21-C5BE65067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171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2893" y="730250"/>
            <a:ext cx="1748790" cy="17405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3118" y="730250"/>
            <a:ext cx="1748790" cy="17405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CE42-1D73-4B4C-8ABD-A09EE6AC2106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DC536-4BB5-4084-BB21-C5BE65067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234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28" y="146051"/>
            <a:ext cx="3549015" cy="5302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3429" y="672465"/>
            <a:ext cx="1740753" cy="329565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3429" y="1002030"/>
            <a:ext cx="1740753" cy="14738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83118" y="672465"/>
            <a:ext cx="1749326" cy="329565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83118" y="1002030"/>
            <a:ext cx="1749326" cy="14738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CE42-1D73-4B4C-8ABD-A09EE6AC2106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DC536-4BB5-4084-BB21-C5BE65067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226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CE42-1D73-4B4C-8ABD-A09EE6AC2106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DC536-4BB5-4084-BB21-C5BE65067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220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CE42-1D73-4B4C-8ABD-A09EE6AC2106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DC536-4BB5-4084-BB21-C5BE65067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914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29" y="182880"/>
            <a:ext cx="1327130" cy="64008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9326" y="394971"/>
            <a:ext cx="2083118" cy="1949450"/>
          </a:xfrm>
        </p:spPr>
        <p:txBody>
          <a:bodyPr/>
          <a:lstStyle>
            <a:lvl1pPr>
              <a:defRPr sz="1280"/>
            </a:lvl1pPr>
            <a:lvl2pPr>
              <a:defRPr sz="1120"/>
            </a:lvl2pPr>
            <a:lvl3pPr>
              <a:defRPr sz="96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3429" y="822960"/>
            <a:ext cx="1327130" cy="1524635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CE42-1D73-4B4C-8ABD-A09EE6AC2106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DC536-4BB5-4084-BB21-C5BE65067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52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29" y="182880"/>
            <a:ext cx="1327130" cy="64008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49326" y="394971"/>
            <a:ext cx="2083118" cy="1949450"/>
          </a:xfrm>
        </p:spPr>
        <p:txBody>
          <a:bodyPr anchor="t"/>
          <a:lstStyle>
            <a:lvl1pPr marL="0" indent="0">
              <a:buNone/>
              <a:defRPr sz="1280"/>
            </a:lvl1pPr>
            <a:lvl2pPr marL="182880" indent="0">
              <a:buNone/>
              <a:defRPr sz="1120"/>
            </a:lvl2pPr>
            <a:lvl3pPr marL="365760" indent="0">
              <a:buNone/>
              <a:defRPr sz="960"/>
            </a:lvl3pPr>
            <a:lvl4pPr marL="548640" indent="0">
              <a:buNone/>
              <a:defRPr sz="800"/>
            </a:lvl4pPr>
            <a:lvl5pPr marL="731520" indent="0">
              <a:buNone/>
              <a:defRPr sz="800"/>
            </a:lvl5pPr>
            <a:lvl6pPr marL="914400" indent="0">
              <a:buNone/>
              <a:defRPr sz="800"/>
            </a:lvl6pPr>
            <a:lvl7pPr marL="1097280" indent="0">
              <a:buNone/>
              <a:defRPr sz="800"/>
            </a:lvl7pPr>
            <a:lvl8pPr marL="1280160" indent="0">
              <a:buNone/>
              <a:defRPr sz="800"/>
            </a:lvl8pPr>
            <a:lvl9pPr marL="1463040" indent="0">
              <a:buNone/>
              <a:defRPr sz="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3429" y="822960"/>
            <a:ext cx="1327130" cy="1524635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CE42-1D73-4B4C-8ABD-A09EE6AC2106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DC536-4BB5-4084-BB21-C5BE65067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588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2893" y="146051"/>
            <a:ext cx="3549015" cy="530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2893" y="730250"/>
            <a:ext cx="3549015" cy="1740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2893" y="2542541"/>
            <a:ext cx="92583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50CE42-1D73-4B4C-8ABD-A09EE6AC2106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63028" y="2542541"/>
            <a:ext cx="1388745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06078" y="2542541"/>
            <a:ext cx="92583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2DC536-4BB5-4084-BB21-C5BE65067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108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65760" rtl="0" eaLnBrk="1" latinLnBrk="0" hangingPunct="1">
        <a:lnSpc>
          <a:spcPct val="90000"/>
        </a:lnSpc>
        <a:spcBef>
          <a:spcPct val="0"/>
        </a:spcBef>
        <a:buNone/>
        <a:defRPr sz="17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36576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A04A617C-0832-A816-AF22-991069EBD8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114799" cy="2743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D22E07-7C6F-14CA-6396-A3DF83CD1561}"/>
              </a:ext>
            </a:extLst>
          </p:cNvPr>
          <p:cNvSpPr txBox="1"/>
          <p:nvPr/>
        </p:nvSpPr>
        <p:spPr>
          <a:xfrm>
            <a:off x="871538" y="1900237"/>
            <a:ext cx="285750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DCAA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08B032-C6C5-F2CA-04B5-4AD127046F61}"/>
              </a:ext>
            </a:extLst>
          </p:cNvPr>
          <p:cNvSpPr txBox="1"/>
          <p:nvPr/>
        </p:nvSpPr>
        <p:spPr>
          <a:xfrm>
            <a:off x="871538" y="1685925"/>
            <a:ext cx="285750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TCAA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E9E09D-5074-5DAD-87FB-9FA18D31AC93}"/>
              </a:ext>
            </a:extLst>
          </p:cNvPr>
          <p:cNvSpPr txBox="1"/>
          <p:nvPr/>
        </p:nvSpPr>
        <p:spPr>
          <a:xfrm>
            <a:off x="623888" y="1563946"/>
            <a:ext cx="285750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MCAA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1CC6F6-4511-0F53-861C-28AB28CA6BD3}"/>
              </a:ext>
            </a:extLst>
          </p:cNvPr>
          <p:cNvSpPr txBox="1"/>
          <p:nvPr/>
        </p:nvSpPr>
        <p:spPr>
          <a:xfrm>
            <a:off x="609601" y="1349634"/>
            <a:ext cx="285750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DBAA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1C4F6D-A1B0-C4A7-CA2C-15D101646DA3}"/>
              </a:ext>
            </a:extLst>
          </p:cNvPr>
          <p:cNvSpPr txBox="1"/>
          <p:nvPr/>
        </p:nvSpPr>
        <p:spPr>
          <a:xfrm>
            <a:off x="833439" y="689491"/>
            <a:ext cx="285750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MBAA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88420F-8DE6-A710-C1CA-F689A468641E}"/>
              </a:ext>
            </a:extLst>
          </p:cNvPr>
          <p:cNvSpPr txBox="1"/>
          <p:nvPr/>
        </p:nvSpPr>
        <p:spPr>
          <a:xfrm>
            <a:off x="976314" y="375166"/>
            <a:ext cx="285750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IAA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8744B8-11F8-8D2C-6A49-EF7711490FC8}"/>
              </a:ext>
            </a:extLst>
          </p:cNvPr>
          <p:cNvSpPr txBox="1"/>
          <p:nvPr/>
        </p:nvSpPr>
        <p:spPr>
          <a:xfrm>
            <a:off x="909638" y="1014263"/>
            <a:ext cx="285750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TBAA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5478E7-E628-2FB1-B212-3B1AB9DE2FD4}"/>
              </a:ext>
            </a:extLst>
          </p:cNvPr>
          <p:cNvSpPr txBox="1"/>
          <p:nvPr/>
        </p:nvSpPr>
        <p:spPr>
          <a:xfrm>
            <a:off x="909638" y="1186785"/>
            <a:ext cx="285750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DBCAA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1C35596-4894-C4EA-84C2-345862C27CB5}"/>
              </a:ext>
            </a:extLst>
          </p:cNvPr>
          <p:cNvSpPr txBox="1"/>
          <p:nvPr/>
        </p:nvSpPr>
        <p:spPr>
          <a:xfrm>
            <a:off x="976314" y="1306233"/>
            <a:ext cx="285750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DIAA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72F3EE-772C-3C9A-586C-692F4655BF5F}"/>
              </a:ext>
            </a:extLst>
          </p:cNvPr>
          <p:cNvSpPr txBox="1"/>
          <p:nvPr/>
        </p:nvSpPr>
        <p:spPr>
          <a:xfrm>
            <a:off x="881064" y="1578768"/>
            <a:ext cx="285750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BIAA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C2B5808-321E-4A2E-416F-3C5AEA9FE2A9}"/>
              </a:ext>
            </a:extLst>
          </p:cNvPr>
          <p:cNvSpPr txBox="1"/>
          <p:nvPr/>
        </p:nvSpPr>
        <p:spPr>
          <a:xfrm>
            <a:off x="976314" y="1481211"/>
            <a:ext cx="285750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BCAA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B62E02-9622-D34B-0751-6BB9F3666B4B}"/>
              </a:ext>
            </a:extLst>
          </p:cNvPr>
          <p:cNvSpPr txBox="1"/>
          <p:nvPr/>
        </p:nvSpPr>
        <p:spPr>
          <a:xfrm>
            <a:off x="1352551" y="2034048"/>
            <a:ext cx="285750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BDCM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E59B59-892B-1F23-9F07-3969F581BD1E}"/>
              </a:ext>
            </a:extLst>
          </p:cNvPr>
          <p:cNvSpPr txBox="1"/>
          <p:nvPr/>
        </p:nvSpPr>
        <p:spPr>
          <a:xfrm>
            <a:off x="909638" y="1403790"/>
            <a:ext cx="285750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BDCAA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93E94C-E730-AF8C-57FB-D2A91624EA8C}"/>
              </a:ext>
            </a:extLst>
          </p:cNvPr>
          <p:cNvSpPr txBox="1"/>
          <p:nvPr/>
        </p:nvSpPr>
        <p:spPr>
          <a:xfrm>
            <a:off x="1352551" y="1941715"/>
            <a:ext cx="285750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TCM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1185A1B-331A-6393-91AF-CDBD0C177E72}"/>
              </a:ext>
            </a:extLst>
          </p:cNvPr>
          <p:cNvSpPr txBox="1"/>
          <p:nvPr/>
        </p:nvSpPr>
        <p:spPr>
          <a:xfrm>
            <a:off x="1462088" y="1573544"/>
            <a:ext cx="285750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BDIM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F52A498-E232-1E45-9067-C416BF118D45}"/>
              </a:ext>
            </a:extLst>
          </p:cNvPr>
          <p:cNvSpPr txBox="1"/>
          <p:nvPr/>
        </p:nvSpPr>
        <p:spPr>
          <a:xfrm>
            <a:off x="1423988" y="968096"/>
            <a:ext cx="285750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TIM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C511246-3DE0-E977-9901-AD7EB8E6A48A}"/>
              </a:ext>
            </a:extLst>
          </p:cNvPr>
          <p:cNvSpPr txBox="1"/>
          <p:nvPr/>
        </p:nvSpPr>
        <p:spPr>
          <a:xfrm>
            <a:off x="1862138" y="328999"/>
            <a:ext cx="285750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DBAN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2C93496-A14F-924D-316D-0E3BCF3B4820}"/>
              </a:ext>
            </a:extLst>
          </p:cNvPr>
          <p:cNvSpPr txBox="1"/>
          <p:nvPr/>
        </p:nvSpPr>
        <p:spPr>
          <a:xfrm>
            <a:off x="1862138" y="467499"/>
            <a:ext cx="285750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IAN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110CE89-83EF-54A5-9414-4B12B167393C}"/>
              </a:ext>
            </a:extLst>
          </p:cNvPr>
          <p:cNvSpPr txBox="1"/>
          <p:nvPr/>
        </p:nvSpPr>
        <p:spPr>
          <a:xfrm>
            <a:off x="1862138" y="674132"/>
            <a:ext cx="285750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BCAN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02F53C4-7F0B-5F59-22CD-645D37C9658B}"/>
              </a:ext>
            </a:extLst>
          </p:cNvPr>
          <p:cNvSpPr txBox="1"/>
          <p:nvPr/>
        </p:nvSpPr>
        <p:spPr>
          <a:xfrm>
            <a:off x="1862138" y="921929"/>
            <a:ext cx="285750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DCAN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94B33FC-4F03-7EF2-D04C-E55E06D07C97}"/>
              </a:ext>
            </a:extLst>
          </p:cNvPr>
          <p:cNvSpPr txBox="1"/>
          <p:nvPr/>
        </p:nvSpPr>
        <p:spPr>
          <a:xfrm>
            <a:off x="1638301" y="402326"/>
            <a:ext cx="285750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BAN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1EA1DB3-4E6F-C097-88B3-8FAD65D99B87}"/>
              </a:ext>
            </a:extLst>
          </p:cNvPr>
          <p:cNvSpPr txBox="1"/>
          <p:nvPr/>
        </p:nvSpPr>
        <p:spPr>
          <a:xfrm>
            <a:off x="2366963" y="95637"/>
            <a:ext cx="285750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DIAM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E110886-B3D4-D628-53D9-C96CCA37063A}"/>
              </a:ext>
            </a:extLst>
          </p:cNvPr>
          <p:cNvSpPr txBox="1"/>
          <p:nvPr/>
        </p:nvSpPr>
        <p:spPr>
          <a:xfrm>
            <a:off x="2366963" y="232290"/>
            <a:ext cx="285750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IAM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D61A27D-3206-39F4-F0EA-1ADCBD5B5C4A}"/>
              </a:ext>
            </a:extLst>
          </p:cNvPr>
          <p:cNvSpPr txBox="1"/>
          <p:nvPr/>
        </p:nvSpPr>
        <p:spPr>
          <a:xfrm>
            <a:off x="2366963" y="375166"/>
            <a:ext cx="285750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BAM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A070F04-190B-F70D-405F-90CCADF333D4}"/>
              </a:ext>
            </a:extLst>
          </p:cNvPr>
          <p:cNvSpPr txBox="1"/>
          <p:nvPr/>
        </p:nvSpPr>
        <p:spPr>
          <a:xfrm>
            <a:off x="2350293" y="1732091"/>
            <a:ext cx="285750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TCAM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A321590-DC0E-70A7-ED3D-2B6944948389}"/>
              </a:ext>
            </a:extLst>
          </p:cNvPr>
          <p:cNvSpPr txBox="1"/>
          <p:nvPr/>
        </p:nvSpPr>
        <p:spPr>
          <a:xfrm>
            <a:off x="2355056" y="1610112"/>
            <a:ext cx="285750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DCAM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D60C226-4FBB-BF39-D906-A818BFC1048C}"/>
              </a:ext>
            </a:extLst>
          </p:cNvPr>
          <p:cNvSpPr txBox="1"/>
          <p:nvPr/>
        </p:nvSpPr>
        <p:spPr>
          <a:xfrm>
            <a:off x="2350293" y="788387"/>
            <a:ext cx="285750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BCAM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A215A0D-589A-A57E-1D33-6373B6B3FF18}"/>
              </a:ext>
            </a:extLst>
          </p:cNvPr>
          <p:cNvSpPr txBox="1"/>
          <p:nvPr/>
        </p:nvSpPr>
        <p:spPr>
          <a:xfrm>
            <a:off x="2814639" y="1624085"/>
            <a:ext cx="285750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TCAL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31BE17A-8D20-AC0E-1899-FC3648D889A7}"/>
              </a:ext>
            </a:extLst>
          </p:cNvPr>
          <p:cNvSpPr txBox="1"/>
          <p:nvPr/>
        </p:nvSpPr>
        <p:spPr>
          <a:xfrm>
            <a:off x="2814639" y="894811"/>
            <a:ext cx="285750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DCAL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C41E132-B3AA-A908-3392-2223F5C986F4}"/>
              </a:ext>
            </a:extLst>
          </p:cNvPr>
          <p:cNvSpPr txBox="1"/>
          <p:nvPr/>
        </p:nvSpPr>
        <p:spPr>
          <a:xfrm>
            <a:off x="2843213" y="360806"/>
            <a:ext cx="285750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CAL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E1F1295-5D07-CF9D-480B-3B44AC8ED928}"/>
              </a:ext>
            </a:extLst>
          </p:cNvPr>
          <p:cNvSpPr txBox="1"/>
          <p:nvPr/>
        </p:nvSpPr>
        <p:spPr>
          <a:xfrm>
            <a:off x="2843213" y="444594"/>
            <a:ext cx="285750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TBAL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ABF86F7-CC08-BD6E-775B-7418186A635A}"/>
              </a:ext>
            </a:extLst>
          </p:cNvPr>
          <p:cNvSpPr txBox="1"/>
          <p:nvPr/>
        </p:nvSpPr>
        <p:spPr>
          <a:xfrm>
            <a:off x="3295650" y="1474638"/>
            <a:ext cx="285750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TCNM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66E9030-25B2-A35A-353E-3C58FCB29857}"/>
              </a:ext>
            </a:extLst>
          </p:cNvPr>
          <p:cNvSpPr txBox="1"/>
          <p:nvPr/>
        </p:nvSpPr>
        <p:spPr>
          <a:xfrm>
            <a:off x="3295650" y="1268562"/>
            <a:ext cx="285750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DCNM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3C90B6D-EDA2-97E1-560A-77076B03408F}"/>
              </a:ext>
            </a:extLst>
          </p:cNvPr>
          <p:cNvSpPr txBox="1"/>
          <p:nvPr/>
        </p:nvSpPr>
        <p:spPr>
          <a:xfrm>
            <a:off x="3336131" y="473828"/>
            <a:ext cx="285750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DBNM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6AC8315-B284-D3A6-D22A-2BC8E6408462}"/>
              </a:ext>
            </a:extLst>
          </p:cNvPr>
          <p:cNvSpPr txBox="1"/>
          <p:nvPr/>
        </p:nvSpPr>
        <p:spPr>
          <a:xfrm>
            <a:off x="3783806" y="1824424"/>
            <a:ext cx="285750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CC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A98F1B0-DD00-8859-1D64-D1973286CAA1}"/>
              </a:ext>
            </a:extLst>
          </p:cNvPr>
          <p:cNvSpPr txBox="1"/>
          <p:nvPr/>
        </p:nvSpPr>
        <p:spPr>
          <a:xfrm>
            <a:off x="3783806" y="1140618"/>
            <a:ext cx="285750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CI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BC05D76-8FB5-03E2-D215-BD183FE64758}"/>
              </a:ext>
            </a:extLst>
          </p:cNvPr>
          <p:cNvSpPr txBox="1"/>
          <p:nvPr/>
        </p:nvSpPr>
        <p:spPr>
          <a:xfrm>
            <a:off x="3786187" y="834553"/>
            <a:ext cx="285750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CB</a:t>
            </a:r>
          </a:p>
        </p:txBody>
      </p:sp>
    </p:spTree>
    <p:extLst>
      <p:ext uri="{BB962C8B-B14F-4D97-AF65-F5344CB8AC3E}">
        <p14:creationId xmlns:p14="http://schemas.microsoft.com/office/powerpoint/2010/main" val="3712406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FE032F505E074EB15F3E7232647B8F" ma:contentTypeVersion="10" ma:contentTypeDescription="Create a new document." ma:contentTypeScope="" ma:versionID="cf535b4bc4dca1e69ecb5b7737845d67">
  <xsd:schema xmlns:xsd="http://www.w3.org/2001/XMLSchema" xmlns:xs="http://www.w3.org/2001/XMLSchema" xmlns:p="http://schemas.microsoft.com/office/2006/metadata/properties" xmlns:ns2="5e8f08ee-c940-4e9f-8f1c-433053dacb57" xmlns:ns3="3726a484-5e82-4fae-b4c6-4286dd2e0bda" targetNamespace="http://schemas.microsoft.com/office/2006/metadata/properties" ma:root="true" ma:fieldsID="68ee32a3c92ca271f77ffb693c9c2397" ns2:_="" ns3:_="">
    <xsd:import namespace="5e8f08ee-c940-4e9f-8f1c-433053dacb57"/>
    <xsd:import namespace="3726a484-5e82-4fae-b4c6-4286dd2e0bda"/>
    <xsd:element name="properties">
      <xsd:complexType>
        <xsd:sequence>
          <xsd:element name="documentManagement">
            <xsd:complexType>
              <xsd:all>
                <xsd:element ref="ns2:Job_x0020_No." minOccurs="0"/>
                <xsd:element ref="ns2:la4a482e7a5c451c849f25095c650518" minOccurs="0"/>
                <xsd:element ref="ns2:TaxCatchAll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lcf76f155ced4ddcb4097134ff3c332f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8f08ee-c940-4e9f-8f1c-433053dacb57" elementFormDefault="qualified">
    <xsd:import namespace="http://schemas.microsoft.com/office/2006/documentManagement/types"/>
    <xsd:import namespace="http://schemas.microsoft.com/office/infopath/2007/PartnerControls"/>
    <xsd:element name="Job_x0020_No." ma:index="9" nillable="true" ma:displayName="JobNumber" ma:internalName="Job_x0020_No_x002e_" ma:readOnly="false">
      <xsd:simpleType>
        <xsd:restriction base="dms:Text">
          <xsd:maxLength value="255"/>
        </xsd:restriction>
      </xsd:simpleType>
    </xsd:element>
    <xsd:element name="la4a482e7a5c451c849f25095c650518" ma:index="10" nillable="true" ma:taxonomy="true" ma:internalName="la4a482e7a5c451c849f25095c650518" ma:taxonomyFieldName="Client_x002e_" ma:displayName="Client." ma:default="" ma:fieldId="{5a4a482e-7a5c-451c-849f-25095c650518}" ma:sspId="fa60db12-2b6a-4eb8-baad-584f0c7a05b3" ma:termSetId="b64de878-faa0-463e-ab6c-ed4f19ee4a8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1" nillable="true" ma:displayName="Taxonomy Catch All Column" ma:hidden="true" ma:list="{5d986792-e4c7-4890-b796-e3fc8f8ff1c1}" ma:internalName="TaxCatchAll" ma:showField="CatchAllData" ma:web="5d21339b-70d3-401a-abfc-2368e251bf1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26a484-5e82-4fae-b4c6-4286dd2e0bd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fa60db12-2b6a-4eb8-baad-584f0c7a05b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haredContentType xmlns="Microsoft.SharePoint.Taxonomy.ContentTypeSync" SourceId="fa60db12-2b6a-4eb8-baad-584f0c7a05b3" ContentTypeId="0x0101" PreviousValue="false"/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B42BEBB-1C45-47B5-A51D-6D5D7094A099}"/>
</file>

<file path=customXml/itemProps2.xml><?xml version="1.0" encoding="utf-8"?>
<ds:datastoreItem xmlns:ds="http://schemas.openxmlformats.org/officeDocument/2006/customXml" ds:itemID="{219915DB-3AB1-4F33-8478-834D029F7453}"/>
</file>

<file path=customXml/itemProps3.xml><?xml version="1.0" encoding="utf-8"?>
<ds:datastoreItem xmlns:ds="http://schemas.openxmlformats.org/officeDocument/2006/customXml" ds:itemID="{1408E0A1-2E10-4745-82EE-F1822FC32719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9</TotalTime>
  <Words>37</Words>
  <Application>Microsoft Office PowerPoint</Application>
  <PresentationFormat>Custom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Hazen and Sawyer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Peterson, Eric</dc:creator>
  <cp:lastModifiedBy>Peterson, Eric</cp:lastModifiedBy>
  <cp:revision>1</cp:revision>
  <dcterms:created xsi:type="dcterms:W3CDTF">2023-03-08T21:02:55Z</dcterms:created>
  <dcterms:modified xsi:type="dcterms:W3CDTF">2023-03-08T21:12:26Z</dcterms:modified>
</cp:coreProperties>
</file>