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93F-FB70-4327-A942-074B1669CCE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44EB-9B09-447C-B624-29675C5F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4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93F-FB70-4327-A942-074B1669CCE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44EB-9B09-447C-B624-29675C5F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93F-FB70-4327-A942-074B1669CCE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44EB-9B09-447C-B624-29675C5F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9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93F-FB70-4327-A942-074B1669CCE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44EB-9B09-447C-B624-29675C5F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93F-FB70-4327-A942-074B1669CCE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44EB-9B09-447C-B624-29675C5F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2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93F-FB70-4327-A942-074B1669CCE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44EB-9B09-447C-B624-29675C5F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1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93F-FB70-4327-A942-074B1669CCE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44EB-9B09-447C-B624-29675C5F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4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93F-FB70-4327-A942-074B1669CCE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44EB-9B09-447C-B624-29675C5F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5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93F-FB70-4327-A942-074B1669CCE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44EB-9B09-447C-B624-29675C5F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3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93F-FB70-4327-A942-074B1669CCE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44EB-9B09-447C-B624-29675C5F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93F-FB70-4327-A942-074B1669CCE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44EB-9B09-447C-B624-29675C5F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5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793F-FB70-4327-A942-074B1669CCE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44EB-9B09-447C-B624-29675C5F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6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16995" y="1369869"/>
            <a:ext cx="6154718" cy="3657858"/>
            <a:chOff x="2616995" y="1369869"/>
            <a:chExt cx="6154718" cy="36578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796"/>
            <a:stretch/>
          </p:blipFill>
          <p:spPr>
            <a:xfrm>
              <a:off x="2652853" y="1369869"/>
              <a:ext cx="6118860" cy="173640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71"/>
            <a:stretch/>
          </p:blipFill>
          <p:spPr>
            <a:xfrm>
              <a:off x="2616995" y="3106271"/>
              <a:ext cx="6154718" cy="192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087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86384" y="1407958"/>
            <a:ext cx="6118860" cy="3655627"/>
            <a:chOff x="2886384" y="1407958"/>
            <a:chExt cx="6118860" cy="365562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15"/>
            <a:stretch/>
          </p:blipFill>
          <p:spPr>
            <a:xfrm>
              <a:off x="2886384" y="3150925"/>
              <a:ext cx="6118860" cy="19126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644"/>
            <a:stretch/>
          </p:blipFill>
          <p:spPr>
            <a:xfrm>
              <a:off x="2886384" y="1407958"/>
              <a:ext cx="6118860" cy="1742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59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792506" y="1289669"/>
            <a:ext cx="6188113" cy="3720124"/>
            <a:chOff x="2792506" y="1289669"/>
            <a:chExt cx="6188113" cy="37201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23"/>
            <a:stretch/>
          </p:blipFill>
          <p:spPr>
            <a:xfrm>
              <a:off x="2861759" y="3101784"/>
              <a:ext cx="6118860" cy="19080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744"/>
            <a:stretch/>
          </p:blipFill>
          <p:spPr>
            <a:xfrm>
              <a:off x="2792506" y="1289669"/>
              <a:ext cx="6188113" cy="1758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61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57782" y="1342974"/>
            <a:ext cx="6118860" cy="3707161"/>
            <a:chOff x="2657782" y="1342974"/>
            <a:chExt cx="6118860" cy="37071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589"/>
            <a:stretch/>
          </p:blipFill>
          <p:spPr>
            <a:xfrm>
              <a:off x="2657782" y="1342974"/>
              <a:ext cx="6118860" cy="174536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979"/>
            <a:stretch/>
          </p:blipFill>
          <p:spPr>
            <a:xfrm>
              <a:off x="2689141" y="3158583"/>
              <a:ext cx="6087501" cy="1891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100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Raseman</dc:creator>
  <cp:lastModifiedBy>William Raseman</cp:lastModifiedBy>
  <cp:revision>3</cp:revision>
  <dcterms:created xsi:type="dcterms:W3CDTF">2019-08-21T18:58:46Z</dcterms:created>
  <dcterms:modified xsi:type="dcterms:W3CDTF">2019-08-21T19:15:22Z</dcterms:modified>
</cp:coreProperties>
</file>