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E29A-E853-924D-9C61-D4002B5B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1541E-7AF7-2942-B297-0C2D0CE4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6C14-1FEA-7541-8801-EA2DA17E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ACA6-33C3-B44D-B22F-83BCDE4F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8989-EBD2-6A46-8BD6-E1C5F020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C863-2998-E945-AFAD-5440CA09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3F3E0-DC76-1743-8CB3-356E2739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A9AC-FA1F-1D45-9FAD-D40C738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5374-7C4D-FF4F-B5A4-D633C31C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6BCE-7597-D449-9B1C-3C8F2543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49936-1118-2941-9C85-655952B84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D0AFD-6880-BD44-ACD6-5D01D71B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BFD6-48C0-0946-B604-C5E1659B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B40B-5A39-7647-A3A8-2D0111AD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C387-75BA-3740-AC39-4A3C359B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4C92-F993-4842-AE6B-8A1B9064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27C9-F4DF-3647-BBF5-778E7918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7E80-22B4-5C4E-B605-473BBA3B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BA96-CEF0-3547-A615-B87810EF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BA40-6AEF-6945-9485-F36D5F52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AD7-A8E9-674B-94D2-1714D8C1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DE63-EA31-6C4E-B3DA-B826F711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5D16-044B-D749-B2C6-792E6F2A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D6D6-12EE-2447-A08F-B32BD24C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B32F-BCC7-8F47-9B30-9462C7FB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3C83-BC43-6C4D-A613-91A659A3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69F8-A1A8-C445-A968-46F077BB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D86E-BFF1-C043-A982-3F56F56C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2ED19-0E43-8342-813E-A68AD9D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7625-73E5-5F42-8013-1D54D851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DD60-3B49-0C47-A5C0-B14A162C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7A7B-7B1A-3845-BEDD-9E4ACBD5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42DF-2EE5-CB45-A674-B768A574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6D4E5-9658-CD43-8127-D1FEF6835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DC8CB-8054-254E-9741-749041A56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ACF31-5739-6546-85FF-D5B7A2AB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86E6C-714D-3843-9F5C-4C301501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A5862-A854-7942-A88D-F7B43F37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CC6BD-A220-3948-8FD9-C4FEAFBE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FD5E-917F-9D4A-967D-7472DEC0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E335D-C934-064F-A116-CFA19C83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4474D-554F-1349-BAF0-F4D4B59F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DD84-30E3-9245-B792-80E8A2DE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0F55-423E-674C-B7E9-2F603FA4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86287-D335-894B-AD69-8653EA7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7C01-3E64-7D4D-95F9-F2B56F4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0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200A-EE06-E247-A62C-ED554E66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C93F-551E-2840-9B55-21455FA8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5FD0-BCDF-8646-9233-4D1E72E5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9D1A-46BB-FE46-99E4-8B836960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9A0FF-B8A5-0747-808C-E0129E7C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58407-4CED-2543-A315-67F19EEC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14B6-44AD-8249-883F-247FF00B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5BCEE-46A2-2740-BF1E-8D1CE0B30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40241-8C96-ED49-97DA-703BA6A40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978A3-C54F-3345-9DAE-0BE51F8C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2716C-47EF-894A-9125-F3B67827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026E-BF22-6E4F-89F6-F213405A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7CC72-2DAF-7447-A796-0D4EC827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AF4B-B087-284F-BCD9-DCBF9A57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0DF8-E63D-6B40-99FE-629AB057E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7FFC-B6D2-994F-B0AD-1CA6017D5BD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0C68-79DD-6D49-8EEA-6D5FFD765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71A8-647A-DC41-AEE5-9EA76F096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A7FD-2B8A-A243-9EA5-FE87CA26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rburgess/react-hooks-les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6D10-C0C3-1540-8700-DA4EEB3E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55F6-40A0-1744-B75B-7349175C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Lab Prep!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Visit </a:t>
            </a:r>
            <a:r>
              <a:rPr lang="en-US" sz="3200" dirty="0">
                <a:hlinkClick r:id="rId2"/>
              </a:rPr>
              <a:t>https://github.com/wrburgess/react-hooks-lesson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Follow the README</a:t>
            </a:r>
          </a:p>
        </p:txBody>
      </p:sp>
    </p:spTree>
    <p:extLst>
      <p:ext uri="{BB962C8B-B14F-4D97-AF65-F5344CB8AC3E}">
        <p14:creationId xmlns:p14="http://schemas.microsoft.com/office/powerpoint/2010/main" val="2027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9B2E-B12C-8541-ACDE-C43EC63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Intro to 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F679-9F91-CE41-8F43-82E27C86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Learn</a:t>
            </a:r>
            <a:r>
              <a:rPr lang="en-US" dirty="0"/>
              <a:t>: Introduce the new concept of React Hooks</a:t>
            </a:r>
          </a:p>
          <a:p>
            <a:pPr>
              <a:lnSpc>
                <a:spcPct val="160000"/>
              </a:lnSpc>
            </a:pPr>
            <a:r>
              <a:rPr lang="en-US" b="1" dirty="0"/>
              <a:t>Show</a:t>
            </a:r>
            <a:r>
              <a:rPr lang="en-US" dirty="0"/>
              <a:t>: Example of </a:t>
            </a:r>
            <a:r>
              <a:rPr lang="en-US" b="1" dirty="0" err="1"/>
              <a:t>useState</a:t>
            </a:r>
            <a:r>
              <a:rPr lang="en-US" dirty="0"/>
              <a:t> hook vs </a:t>
            </a:r>
            <a:r>
              <a:rPr lang="en-US" b="1" dirty="0" err="1"/>
              <a:t>setState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/>
              <a:t>Lab</a:t>
            </a:r>
            <a:r>
              <a:rPr lang="en-US" dirty="0"/>
              <a:t>: Refactor a Class Component to Function Component using a hook</a:t>
            </a:r>
          </a:p>
          <a:p>
            <a:pPr>
              <a:lnSpc>
                <a:spcPct val="160000"/>
              </a:lnSpc>
            </a:pPr>
            <a:r>
              <a:rPr lang="en-US" b="1" dirty="0"/>
              <a:t>Reinforce</a:t>
            </a:r>
            <a:r>
              <a:rPr lang="en-US" dirty="0"/>
              <a:t>: Using unit testing to refactor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2DCD-13B6-8B4F-9E8D-2470A925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Rockwell" panose="02060603020205020403" pitchFamily="18" charset="77"/>
              </a:rPr>
              <a:t>What is a Hook?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CCD3-D926-9A4C-80F5-022F1719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3690" cy="44910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/>
              <a:t>A function </a:t>
            </a:r>
            <a:r>
              <a:rPr lang="en-US" sz="3600" dirty="0"/>
              <a:t>that allows you to "hook" into the React state and lifecycle methods without using classes.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Strategy</a:t>
            </a:r>
            <a:r>
              <a:rPr lang="en-US" sz="3600" dirty="0"/>
              <a:t> of "convention over configuration" to build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9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D4EC-A898-5D4E-8E9D-02CD432F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Lab: Refactor a Class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B91E-9CBB-5349-B7CB-086B2F78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514B-AE2D-FA41-A24D-AA7E701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Why Use 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288A-BC95-534E-BD2A-3E731E14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644" y="1825624"/>
            <a:ext cx="10754711" cy="466725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600" dirty="0"/>
              <a:t>Previously, only Class Functions allowed access to lifecycle and “side-effect” features </a:t>
            </a:r>
          </a:p>
          <a:p>
            <a:pPr>
              <a:lnSpc>
                <a:spcPct val="170000"/>
              </a:lnSpc>
            </a:pPr>
            <a:r>
              <a:rPr lang="en-US" sz="7600" dirty="0"/>
              <a:t>Hooks tends to be an approach that </a:t>
            </a:r>
            <a:r>
              <a:rPr lang="en-US" sz="7600" b="1" dirty="0"/>
              <a:t>reduces lines of code needed</a:t>
            </a:r>
          </a:p>
          <a:p>
            <a:pPr>
              <a:lnSpc>
                <a:spcPct val="170000"/>
              </a:lnSpc>
            </a:pPr>
            <a:r>
              <a:rPr lang="en-US" sz="7600" dirty="0"/>
              <a:t>Hooks allow using standard </a:t>
            </a:r>
            <a:r>
              <a:rPr lang="en-US" sz="7600" b="1" dirty="0"/>
              <a:t>Function Components </a:t>
            </a:r>
            <a:r>
              <a:rPr lang="en-US" sz="7600" dirty="0"/>
              <a:t>throughout your app, instead of switching back and forth with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EB17-1914-304F-99A1-47312151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Management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1B99-AF14-3945-AE3E-E6D2971C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No plans to remove classes from React.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Hooks are </a:t>
            </a:r>
            <a:r>
              <a:rPr lang="en-US" sz="3200" b="1" dirty="0"/>
              <a:t>backwards compatible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React version </a:t>
            </a:r>
            <a:r>
              <a:rPr lang="en-US" sz="3200" b="1" dirty="0"/>
              <a:t>&gt;= 16.8.0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Bleeding edge feature</a:t>
            </a:r>
            <a:r>
              <a:rPr lang="en-US" sz="3200" dirty="0"/>
              <a:t>. React has changed "recommended approaches" for component construction almost annually.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C19F-63AA-E140-8B31-422B9D9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" panose="02060603020205020403" pitchFamily="18" charset="77"/>
              </a:rPr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0092-00ED-8E46-BAE4-C493C297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4800" dirty="0" err="1">
                <a:solidFill>
                  <a:schemeClr val="accent6"/>
                </a:solidFill>
              </a:rPr>
              <a:t>Reactjs.org</a:t>
            </a:r>
            <a:r>
              <a:rPr lang="en-US" sz="4800" dirty="0">
                <a:solidFill>
                  <a:schemeClr val="accent6"/>
                </a:solidFill>
              </a:rPr>
              <a:t> </a:t>
            </a:r>
            <a:r>
              <a:rPr lang="en-US" sz="4800" dirty="0"/>
              <a:t>- Introducing Hooks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800" dirty="0" err="1">
                <a:solidFill>
                  <a:schemeClr val="accent1"/>
                </a:solidFill>
              </a:rPr>
              <a:t>TestDriven.io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/>
              <a:t>– Primer on React Hooks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800" dirty="0" err="1">
                <a:solidFill>
                  <a:srgbClr val="FF0000"/>
                </a:solidFill>
              </a:rPr>
              <a:t>CSSTricks.com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/>
              <a:t>– Intro to React 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3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211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Getting Started</vt:lpstr>
      <vt:lpstr>Intro to React Hooks</vt:lpstr>
      <vt:lpstr>What is a Hook?</vt:lpstr>
      <vt:lpstr>Lab: Refactor a Class Function</vt:lpstr>
      <vt:lpstr>Why Use Hooks?</vt:lpstr>
      <vt:lpstr>Management Considerations</vt:lpstr>
      <vt:lpstr>Other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Burgess</dc:creator>
  <cp:lastModifiedBy>Randy Burgess</cp:lastModifiedBy>
  <cp:revision>6</cp:revision>
  <dcterms:created xsi:type="dcterms:W3CDTF">2019-04-23T00:59:52Z</dcterms:created>
  <dcterms:modified xsi:type="dcterms:W3CDTF">2019-04-23T01:37:54Z</dcterms:modified>
</cp:coreProperties>
</file>