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4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A96A-9333-4C31-8B0E-1C735D0B26DA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A480-8B2D-41C0-A035-0EF584787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8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A96A-9333-4C31-8B0E-1C735D0B26DA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A480-8B2D-41C0-A035-0EF584787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95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A96A-9333-4C31-8B0E-1C735D0B26DA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A480-8B2D-41C0-A035-0EF584787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32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A96A-9333-4C31-8B0E-1C735D0B26DA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A480-8B2D-41C0-A035-0EF584787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49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A96A-9333-4C31-8B0E-1C735D0B26DA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A480-8B2D-41C0-A035-0EF584787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83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A96A-9333-4C31-8B0E-1C735D0B26DA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A480-8B2D-41C0-A035-0EF584787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971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A96A-9333-4C31-8B0E-1C735D0B26DA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A480-8B2D-41C0-A035-0EF584787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07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A96A-9333-4C31-8B0E-1C735D0B26DA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A480-8B2D-41C0-A035-0EF584787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4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A96A-9333-4C31-8B0E-1C735D0B26DA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A480-8B2D-41C0-A035-0EF584787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28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A96A-9333-4C31-8B0E-1C735D0B26DA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A480-8B2D-41C0-A035-0EF584787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76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A96A-9333-4C31-8B0E-1C735D0B26DA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A480-8B2D-41C0-A035-0EF584787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08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1A96A-9333-4C31-8B0E-1C735D0B26DA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6A480-8B2D-41C0-A035-0EF584787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38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0" y="1047750"/>
            <a:ext cx="7086600" cy="47625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84135" y="3218470"/>
            <a:ext cx="116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Drive Back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55630" y="5715270"/>
            <a:ext cx="1017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Turn Left</a:t>
            </a:r>
          </a:p>
        </p:txBody>
      </p:sp>
      <p:sp>
        <p:nvSpPr>
          <p:cNvPr id="15" name="Quad Arrow 14"/>
          <p:cNvSpPr/>
          <p:nvPr/>
        </p:nvSpPr>
        <p:spPr>
          <a:xfrm>
            <a:off x="1215204" y="2315945"/>
            <a:ext cx="906132" cy="902525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Quad Arrow 15"/>
          <p:cNvSpPr/>
          <p:nvPr/>
        </p:nvSpPr>
        <p:spPr>
          <a:xfrm>
            <a:off x="6330046" y="5256646"/>
            <a:ext cx="1318161" cy="1297978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84092" y="1913555"/>
            <a:ext cx="150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Drive Forward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429" y="2532493"/>
            <a:ext cx="1143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Strafe Left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88717" y="2526218"/>
            <a:ext cx="12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Strafe Right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704716" y="5720969"/>
            <a:ext cx="1142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Turn Right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D07E15-25D3-4379-AD53-8C6671B41BD6}"/>
              </a:ext>
            </a:extLst>
          </p:cNvPr>
          <p:cNvSpPr txBox="1"/>
          <p:nvPr/>
        </p:nvSpPr>
        <p:spPr>
          <a:xfrm>
            <a:off x="5249582" y="191386"/>
            <a:ext cx="1692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Controller 1</a:t>
            </a:r>
          </a:p>
        </p:txBody>
      </p:sp>
    </p:spTree>
    <p:extLst>
      <p:ext uri="{BB962C8B-B14F-4D97-AF65-F5344CB8AC3E}">
        <p14:creationId xmlns:p14="http://schemas.microsoft.com/office/powerpoint/2010/main" val="405109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0" y="1047750"/>
            <a:ext cx="7086600" cy="4762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252587" y="1431655"/>
            <a:ext cx="1966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Raise Box Collector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71456" y="583033"/>
            <a:ext cx="1440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Suck Boxes 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32407" y="583033"/>
            <a:ext cx="159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 Boxes Out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16574" y="1166583"/>
            <a:ext cx="2050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Lower Box Collector</a:t>
            </a:r>
          </a:p>
        </p:txBody>
      </p:sp>
      <p:cxnSp>
        <p:nvCxnSpPr>
          <p:cNvPr id="3" name="Straight Connector 2"/>
          <p:cNvCxnSpPr>
            <a:stCxn id="11" idx="2"/>
          </p:cNvCxnSpPr>
          <p:nvPr/>
        </p:nvCxnSpPr>
        <p:spPr>
          <a:xfrm>
            <a:off x="2341823" y="1535915"/>
            <a:ext cx="1575898" cy="663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0" idx="2"/>
          </p:cNvCxnSpPr>
          <p:nvPr/>
        </p:nvCxnSpPr>
        <p:spPr>
          <a:xfrm>
            <a:off x="2628779" y="952365"/>
            <a:ext cx="1665148" cy="7469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7898073" y="911359"/>
            <a:ext cx="2001518" cy="6245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8361405" y="1725512"/>
            <a:ext cx="1277895" cy="4593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CD07E15-25D3-4379-AD53-8C6671B41BD6}"/>
              </a:ext>
            </a:extLst>
          </p:cNvPr>
          <p:cNvSpPr txBox="1"/>
          <p:nvPr/>
        </p:nvSpPr>
        <p:spPr>
          <a:xfrm>
            <a:off x="5249582" y="191386"/>
            <a:ext cx="1692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Controller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D62F2F-DBDE-4E5B-9BE8-C6F10DE53350}"/>
              </a:ext>
            </a:extLst>
          </p:cNvPr>
          <p:cNvSpPr txBox="1"/>
          <p:nvPr/>
        </p:nvSpPr>
        <p:spPr>
          <a:xfrm>
            <a:off x="5407189" y="2109428"/>
            <a:ext cx="1475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Lower Robot</a:t>
            </a:r>
          </a:p>
          <a:p>
            <a:pPr algn="ctr"/>
            <a:r>
              <a:rPr lang="en-US" dirty="0"/>
              <a:t>At Same 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475271-0CCC-4C70-9AF8-DE9B9AB91BE3}"/>
              </a:ext>
            </a:extLst>
          </p:cNvPr>
          <p:cNvSpPr txBox="1"/>
          <p:nvPr/>
        </p:nvSpPr>
        <p:spPr>
          <a:xfrm>
            <a:off x="9248156" y="2069801"/>
            <a:ext cx="1294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Raise Robot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E87FF39-4CA8-438E-9233-E676D6CB7DE5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5516217" y="2755759"/>
            <a:ext cx="628802" cy="5539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C810728-B383-4C04-AC5E-8341A0CC47ED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8038214" y="2254467"/>
            <a:ext cx="1209942" cy="6365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75931A9-7D3A-4A48-AC42-239B75BC50C5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6145019" y="2755759"/>
            <a:ext cx="1236126" cy="5539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167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0" y="1047750"/>
            <a:ext cx="7086600" cy="4762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450864" y="2138493"/>
            <a:ext cx="1294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Raise Robot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52587" y="1431655"/>
            <a:ext cx="1966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Raise Box Collector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71456" y="583033"/>
            <a:ext cx="1440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Suck Boxes 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32407" y="583033"/>
            <a:ext cx="159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 Boxes Out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16574" y="1166583"/>
            <a:ext cx="2050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Lower Box Collector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4135" y="3218470"/>
            <a:ext cx="116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Drive Back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55630" y="5715270"/>
            <a:ext cx="1017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Turn Left</a:t>
            </a:r>
          </a:p>
        </p:txBody>
      </p:sp>
      <p:sp>
        <p:nvSpPr>
          <p:cNvPr id="15" name="Quad Arrow 14"/>
          <p:cNvSpPr/>
          <p:nvPr/>
        </p:nvSpPr>
        <p:spPr>
          <a:xfrm>
            <a:off x="1215204" y="2315945"/>
            <a:ext cx="906132" cy="902525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Quad Arrow 15"/>
          <p:cNvSpPr/>
          <p:nvPr/>
        </p:nvSpPr>
        <p:spPr>
          <a:xfrm>
            <a:off x="6330046" y="5256646"/>
            <a:ext cx="1318161" cy="1297978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84092" y="1913555"/>
            <a:ext cx="150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Drive Forward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429" y="2532493"/>
            <a:ext cx="1143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Strafe Left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88717" y="2526218"/>
            <a:ext cx="12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Strafe Right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704716" y="5720969"/>
            <a:ext cx="1142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Turn Right</a:t>
            </a:r>
          </a:p>
        </p:txBody>
      </p:sp>
      <p:cxnSp>
        <p:nvCxnSpPr>
          <p:cNvPr id="3" name="Straight Connector 2"/>
          <p:cNvCxnSpPr>
            <a:stCxn id="11" idx="2"/>
          </p:cNvCxnSpPr>
          <p:nvPr/>
        </p:nvCxnSpPr>
        <p:spPr>
          <a:xfrm>
            <a:off x="2341823" y="1535915"/>
            <a:ext cx="1575898" cy="663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0" idx="2"/>
          </p:cNvCxnSpPr>
          <p:nvPr/>
        </p:nvCxnSpPr>
        <p:spPr>
          <a:xfrm>
            <a:off x="2628779" y="952365"/>
            <a:ext cx="1665148" cy="7469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7898073" y="911359"/>
            <a:ext cx="2001518" cy="6245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8361405" y="1725512"/>
            <a:ext cx="1277895" cy="4593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cxnSpLocks/>
            <a:stCxn id="7" idx="1"/>
          </p:cNvCxnSpPr>
          <p:nvPr/>
        </p:nvCxnSpPr>
        <p:spPr>
          <a:xfrm flipH="1">
            <a:off x="8114272" y="2323159"/>
            <a:ext cx="1336592" cy="6424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CD07E15-25D3-4379-AD53-8C6671B41BD6}"/>
              </a:ext>
            </a:extLst>
          </p:cNvPr>
          <p:cNvSpPr txBox="1"/>
          <p:nvPr/>
        </p:nvSpPr>
        <p:spPr>
          <a:xfrm>
            <a:off x="4691673" y="191386"/>
            <a:ext cx="2808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Controller 1 for Both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1AACE2-73BA-4E8B-9D4E-1538F93D343F}"/>
              </a:ext>
            </a:extLst>
          </p:cNvPr>
          <p:cNvSpPr txBox="1"/>
          <p:nvPr/>
        </p:nvSpPr>
        <p:spPr>
          <a:xfrm>
            <a:off x="5407189" y="2109428"/>
            <a:ext cx="1475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Lower Robot</a:t>
            </a:r>
          </a:p>
          <a:p>
            <a:pPr algn="ctr"/>
            <a:r>
              <a:rPr lang="en-US" dirty="0"/>
              <a:t>At Same Time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01C3A07-B5CA-4602-A36B-ECF58D1C0B3B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5516217" y="2755759"/>
            <a:ext cx="628802" cy="5539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2FF6B7-7D40-4E7F-BDA3-8A4BBEA61528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6145019" y="2755759"/>
            <a:ext cx="1236126" cy="5539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892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70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Edds</dc:creator>
  <cp:lastModifiedBy>Will Edds</cp:lastModifiedBy>
  <cp:revision>8</cp:revision>
  <dcterms:created xsi:type="dcterms:W3CDTF">2017-02-22T03:58:18Z</dcterms:created>
  <dcterms:modified xsi:type="dcterms:W3CDTF">2018-02-22T22:29:44Z</dcterms:modified>
</cp:coreProperties>
</file>