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A96A-9333-4C31-8B0E-1C735D0B26D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</a:t>
            </a:r>
          </a:p>
        </p:txBody>
      </p:sp>
    </p:spTree>
    <p:extLst>
      <p:ext uri="{BB962C8B-B14F-4D97-AF65-F5344CB8AC3E}">
        <p14:creationId xmlns:p14="http://schemas.microsoft.com/office/powerpoint/2010/main" val="405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62F2F-DBDE-4E5B-9BE8-C6F10DE53350}"/>
              </a:ext>
            </a:extLst>
          </p:cNvPr>
          <p:cNvSpPr txBox="1"/>
          <p:nvPr/>
        </p:nvSpPr>
        <p:spPr>
          <a:xfrm>
            <a:off x="5407189" y="2109428"/>
            <a:ext cx="147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Robot</a:t>
            </a:r>
          </a:p>
          <a:p>
            <a:pPr algn="ctr"/>
            <a:r>
              <a:rPr lang="en-US" dirty="0"/>
              <a:t>At Same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75271-0CCC-4C70-9AF8-DE9B9AB91BE3}"/>
              </a:ext>
            </a:extLst>
          </p:cNvPr>
          <p:cNvSpPr txBox="1"/>
          <p:nvPr/>
        </p:nvSpPr>
        <p:spPr>
          <a:xfrm>
            <a:off x="9248156" y="2069801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87FF39-4CA8-438E-9233-E676D6CB7DE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516217" y="2755759"/>
            <a:ext cx="628802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810728-B383-4C04-AC5E-8341A0CC47E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038214" y="2254467"/>
            <a:ext cx="1209942" cy="6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5931A9-7D3A-4A48-AC42-239B75BC50C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145019" y="2755759"/>
            <a:ext cx="1236126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D3EB5-519A-43FC-8593-B29FFB707429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1047750"/>
            <a:ext cx="1743994" cy="654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81A267-615F-4C79-89B2-F8317A2F8B2A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370006" y="1047750"/>
            <a:ext cx="1725994" cy="738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F1F1BE-A8A5-43E8-A43A-232DF081243C}"/>
              </a:ext>
            </a:extLst>
          </p:cNvPr>
          <p:cNvSpPr txBox="1"/>
          <p:nvPr/>
        </p:nvSpPr>
        <p:spPr>
          <a:xfrm>
            <a:off x="5529288" y="724585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Boxes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FAAD42-D9D9-4E9C-A2A5-30BF55D49EB9}"/>
              </a:ext>
            </a:extLst>
          </p:cNvPr>
          <p:cNvCxnSpPr>
            <a:cxnSpLocks/>
          </p:cNvCxnSpPr>
          <p:nvPr/>
        </p:nvCxnSpPr>
        <p:spPr>
          <a:xfrm flipH="1">
            <a:off x="8038214" y="3989518"/>
            <a:ext cx="1601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A135A5-9F16-4DF9-8270-C74F27ED36C7}"/>
              </a:ext>
            </a:extLst>
          </p:cNvPr>
          <p:cNvSpPr txBox="1"/>
          <p:nvPr/>
        </p:nvSpPr>
        <p:spPr>
          <a:xfrm>
            <a:off x="9589024" y="3804852"/>
            <a:ext cx="20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Arms In/Out</a:t>
            </a:r>
          </a:p>
        </p:txBody>
      </p:sp>
    </p:spTree>
    <p:extLst>
      <p:ext uri="{BB962C8B-B14F-4D97-AF65-F5344CB8AC3E}">
        <p14:creationId xmlns:p14="http://schemas.microsoft.com/office/powerpoint/2010/main" val="30601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864" y="2138493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7" idx="1"/>
          </p:cNvCxnSpPr>
          <p:nvPr/>
        </p:nvCxnSpPr>
        <p:spPr>
          <a:xfrm flipH="1">
            <a:off x="8114272" y="2323159"/>
            <a:ext cx="1336592" cy="642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4691673" y="191386"/>
            <a:ext cx="28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 for Both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AACE2-73BA-4E8B-9D4E-1538F93D343F}"/>
              </a:ext>
            </a:extLst>
          </p:cNvPr>
          <p:cNvSpPr txBox="1"/>
          <p:nvPr/>
        </p:nvSpPr>
        <p:spPr>
          <a:xfrm>
            <a:off x="5407189" y="2109428"/>
            <a:ext cx="147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Robot</a:t>
            </a:r>
          </a:p>
          <a:p>
            <a:pPr algn="ctr"/>
            <a:r>
              <a:rPr lang="en-US" dirty="0"/>
              <a:t>At Same Time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1C3A07-B5CA-4602-A36B-ECF58D1C0B3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16217" y="2755759"/>
            <a:ext cx="628802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2FF6B7-7D40-4E7F-BDA3-8A4BBEA6152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45019" y="2755759"/>
            <a:ext cx="1236126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BE65FE-2657-4935-BC8A-772FF34FB43C}"/>
              </a:ext>
            </a:extLst>
          </p:cNvPr>
          <p:cNvCxnSpPr>
            <a:cxnSpLocks/>
          </p:cNvCxnSpPr>
          <p:nvPr/>
        </p:nvCxnSpPr>
        <p:spPr>
          <a:xfrm>
            <a:off x="6096000" y="1047750"/>
            <a:ext cx="1743994" cy="654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91558-FD74-451A-8637-8491FC648E94}"/>
              </a:ext>
            </a:extLst>
          </p:cNvPr>
          <p:cNvCxnSpPr>
            <a:cxnSpLocks/>
          </p:cNvCxnSpPr>
          <p:nvPr/>
        </p:nvCxnSpPr>
        <p:spPr>
          <a:xfrm flipH="1">
            <a:off x="4370006" y="1047750"/>
            <a:ext cx="1725994" cy="738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BB18A-864C-413D-A7DD-7CA48B0A05F3}"/>
              </a:ext>
            </a:extLst>
          </p:cNvPr>
          <p:cNvSpPr txBox="1"/>
          <p:nvPr/>
        </p:nvSpPr>
        <p:spPr>
          <a:xfrm>
            <a:off x="5529288" y="724585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Boxes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2FDE28-2722-4B63-96AE-D46B9D895CB2}"/>
              </a:ext>
            </a:extLst>
          </p:cNvPr>
          <p:cNvCxnSpPr>
            <a:cxnSpLocks/>
          </p:cNvCxnSpPr>
          <p:nvPr/>
        </p:nvCxnSpPr>
        <p:spPr>
          <a:xfrm flipH="1">
            <a:off x="8038214" y="3989518"/>
            <a:ext cx="1601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7A364E-AFCF-401A-87F2-A509376F8360}"/>
              </a:ext>
            </a:extLst>
          </p:cNvPr>
          <p:cNvSpPr txBox="1"/>
          <p:nvPr/>
        </p:nvSpPr>
        <p:spPr>
          <a:xfrm>
            <a:off x="9589024" y="3804852"/>
            <a:ext cx="20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Arms In/Out</a:t>
            </a:r>
          </a:p>
        </p:txBody>
      </p:sp>
    </p:spTree>
    <p:extLst>
      <p:ext uri="{BB962C8B-B14F-4D97-AF65-F5344CB8AC3E}">
        <p14:creationId xmlns:p14="http://schemas.microsoft.com/office/powerpoint/2010/main" val="13508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Edds</dc:creator>
  <cp:lastModifiedBy>Will Edds</cp:lastModifiedBy>
  <cp:revision>9</cp:revision>
  <dcterms:created xsi:type="dcterms:W3CDTF">2017-02-22T03:58:18Z</dcterms:created>
  <dcterms:modified xsi:type="dcterms:W3CDTF">2018-04-07T04:01:02Z</dcterms:modified>
</cp:coreProperties>
</file>