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7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A96A-9333-4C31-8B0E-1C735D0B26DA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A480-8B2D-41C0-A035-0EF584787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4135" y="3218470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5630" y="5715270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5" name="Quad Arrow 14"/>
          <p:cNvSpPr/>
          <p:nvPr/>
        </p:nvSpPr>
        <p:spPr>
          <a:xfrm>
            <a:off x="1215204" y="2315945"/>
            <a:ext cx="906132" cy="90252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/>
          <p:nvPr/>
        </p:nvSpPr>
        <p:spPr>
          <a:xfrm>
            <a:off x="6330046" y="5256646"/>
            <a:ext cx="1318161" cy="129797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4092" y="1913555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Forward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9" y="2532493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Left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717" y="2526218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4716" y="5720969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5249582" y="191386"/>
            <a:ext cx="169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1</a:t>
            </a:r>
          </a:p>
        </p:txBody>
      </p:sp>
    </p:spTree>
    <p:extLst>
      <p:ext uri="{BB962C8B-B14F-4D97-AF65-F5344CB8AC3E}">
        <p14:creationId xmlns:p14="http://schemas.microsoft.com/office/powerpoint/2010/main" val="40510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2587" y="1431655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Box Collector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1456" y="583033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Suck Boxes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2407" y="583033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Boxes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6574" y="1166583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Box Collector</a:t>
            </a:r>
          </a:p>
        </p:txBody>
      </p:sp>
      <p:cxnSp>
        <p:nvCxnSpPr>
          <p:cNvPr id="3" name="Straight Connector 2"/>
          <p:cNvCxnSpPr>
            <a:stCxn id="11" idx="2"/>
          </p:cNvCxnSpPr>
          <p:nvPr/>
        </p:nvCxnSpPr>
        <p:spPr>
          <a:xfrm>
            <a:off x="2341823" y="1535915"/>
            <a:ext cx="1575898" cy="663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2628779" y="952365"/>
            <a:ext cx="1665148" cy="7469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98073" y="911359"/>
            <a:ext cx="2001518" cy="624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361405" y="1725512"/>
            <a:ext cx="1277895" cy="459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5249582" y="191386"/>
            <a:ext cx="169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D62F2F-DBDE-4E5B-9BE8-C6F10DE53350}"/>
              </a:ext>
            </a:extLst>
          </p:cNvPr>
          <p:cNvSpPr txBox="1"/>
          <p:nvPr/>
        </p:nvSpPr>
        <p:spPr>
          <a:xfrm>
            <a:off x="9248156" y="2529181"/>
            <a:ext cx="13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Robot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75271-0CCC-4C70-9AF8-DE9B9AB91BE3}"/>
              </a:ext>
            </a:extLst>
          </p:cNvPr>
          <p:cNvSpPr txBox="1"/>
          <p:nvPr/>
        </p:nvSpPr>
        <p:spPr>
          <a:xfrm>
            <a:off x="9248156" y="2069801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Robot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87FF39-4CA8-438E-9233-E676D6CB7DE5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708605" y="2713847"/>
            <a:ext cx="1539551" cy="715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810728-B383-4C04-AC5E-8341A0CC47E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038214" y="2254467"/>
            <a:ext cx="1209942" cy="636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6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047750"/>
            <a:ext cx="708660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50864" y="2138493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Robot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2587" y="1431655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 Box Collector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71456" y="583033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Suck Boxes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2407" y="583033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Boxes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6574" y="1166583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Box Collector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4135" y="3218470"/>
            <a:ext cx="116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Back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5630" y="5715270"/>
            <a:ext cx="101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5" name="Quad Arrow 14"/>
          <p:cNvSpPr/>
          <p:nvPr/>
        </p:nvSpPr>
        <p:spPr>
          <a:xfrm>
            <a:off x="1215204" y="2315945"/>
            <a:ext cx="906132" cy="90252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/>
          <p:nvPr/>
        </p:nvSpPr>
        <p:spPr>
          <a:xfrm>
            <a:off x="6330046" y="5256646"/>
            <a:ext cx="1318161" cy="1297978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84092" y="1913555"/>
            <a:ext cx="15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Forward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9" y="2532493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Left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717" y="2526218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Strafe Right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4716" y="5720969"/>
            <a:ext cx="11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cxnSp>
        <p:nvCxnSpPr>
          <p:cNvPr id="3" name="Straight Connector 2"/>
          <p:cNvCxnSpPr>
            <a:stCxn id="11" idx="2"/>
          </p:cNvCxnSpPr>
          <p:nvPr/>
        </p:nvCxnSpPr>
        <p:spPr>
          <a:xfrm>
            <a:off x="2341823" y="1535915"/>
            <a:ext cx="1575898" cy="663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2628779" y="952365"/>
            <a:ext cx="1665148" cy="7469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898073" y="911359"/>
            <a:ext cx="2001518" cy="624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361405" y="1725512"/>
            <a:ext cx="1277895" cy="459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  <a:stCxn id="7" idx="1"/>
          </p:cNvCxnSpPr>
          <p:nvPr/>
        </p:nvCxnSpPr>
        <p:spPr>
          <a:xfrm flipH="1">
            <a:off x="8114272" y="2323159"/>
            <a:ext cx="1336592" cy="6424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D07E15-25D3-4379-AD53-8C6671B41BD6}"/>
              </a:ext>
            </a:extLst>
          </p:cNvPr>
          <p:cNvSpPr txBox="1"/>
          <p:nvPr/>
        </p:nvSpPr>
        <p:spPr>
          <a:xfrm>
            <a:off x="4691673" y="191386"/>
            <a:ext cx="280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Controller 1 for Both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FD0E9C-BE40-4743-ABF6-2D8DA31EFF88}"/>
              </a:ext>
            </a:extLst>
          </p:cNvPr>
          <p:cNvSpPr txBox="1"/>
          <p:nvPr/>
        </p:nvSpPr>
        <p:spPr>
          <a:xfrm>
            <a:off x="9450864" y="2467793"/>
            <a:ext cx="13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Robot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56638B-919D-4D1E-817E-4C4E622D080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48207" y="2652459"/>
            <a:ext cx="1802657" cy="7502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9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Edds</dc:creator>
  <cp:lastModifiedBy>Will Edds</cp:lastModifiedBy>
  <cp:revision>7</cp:revision>
  <dcterms:created xsi:type="dcterms:W3CDTF">2017-02-22T03:58:18Z</dcterms:created>
  <dcterms:modified xsi:type="dcterms:W3CDTF">2018-02-21T04:03:47Z</dcterms:modified>
</cp:coreProperties>
</file>