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A96A-9333-4C31-8B0E-1C735D0B26D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</a:t>
            </a:r>
          </a:p>
        </p:txBody>
      </p:sp>
    </p:spTree>
    <p:extLst>
      <p:ext uri="{BB962C8B-B14F-4D97-AF65-F5344CB8AC3E}">
        <p14:creationId xmlns:p14="http://schemas.microsoft.com/office/powerpoint/2010/main" val="405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864" y="4296906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Arms In and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 flipV="1">
            <a:off x="8038214" y="3880884"/>
            <a:ext cx="1667731" cy="702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62F2F-DBDE-4E5B-9BE8-C6F10DE53350}"/>
              </a:ext>
            </a:extLst>
          </p:cNvPr>
          <p:cNvSpPr txBox="1"/>
          <p:nvPr/>
        </p:nvSpPr>
        <p:spPr>
          <a:xfrm>
            <a:off x="9248156" y="2529181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Robot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75271-0CCC-4C70-9AF8-DE9B9AB91BE3}"/>
              </a:ext>
            </a:extLst>
          </p:cNvPr>
          <p:cNvSpPr txBox="1"/>
          <p:nvPr/>
        </p:nvSpPr>
        <p:spPr>
          <a:xfrm>
            <a:off x="9248156" y="2069801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87FF39-4CA8-438E-9233-E676D6CB7DE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708605" y="2713847"/>
            <a:ext cx="1539551" cy="715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810728-B383-4C04-AC5E-8341A0CC47E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038214" y="2254467"/>
            <a:ext cx="1209942" cy="6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7691" y="4677015"/>
            <a:ext cx="23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Toggle Arms in and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0864" y="2138493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7" idx="1"/>
          </p:cNvCxnSpPr>
          <p:nvPr/>
        </p:nvCxnSpPr>
        <p:spPr>
          <a:xfrm flipH="1">
            <a:off x="8114272" y="2323159"/>
            <a:ext cx="1336592" cy="642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5" idx="0"/>
          </p:cNvCxnSpPr>
          <p:nvPr/>
        </p:nvCxnSpPr>
        <p:spPr>
          <a:xfrm flipH="1" flipV="1">
            <a:off x="8114272" y="3854136"/>
            <a:ext cx="2650982" cy="8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4691673" y="191386"/>
            <a:ext cx="28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 for Both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D0E9C-BE40-4743-ABF6-2D8DA31EFF88}"/>
              </a:ext>
            </a:extLst>
          </p:cNvPr>
          <p:cNvSpPr txBox="1"/>
          <p:nvPr/>
        </p:nvSpPr>
        <p:spPr>
          <a:xfrm>
            <a:off x="9450864" y="2467793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Robot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56638B-919D-4D1E-817E-4C4E622D080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48207" y="2652459"/>
            <a:ext cx="1802657" cy="750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Edds</dc:creator>
  <cp:lastModifiedBy>Will Edds</cp:lastModifiedBy>
  <cp:revision>6</cp:revision>
  <dcterms:created xsi:type="dcterms:W3CDTF">2017-02-22T03:58:18Z</dcterms:created>
  <dcterms:modified xsi:type="dcterms:W3CDTF">2018-02-03T23:03:25Z</dcterms:modified>
</cp:coreProperties>
</file>