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h Nelson" userId="166548e0670a1721" providerId="LiveId" clId="{463B9C53-1FE8-4FF7-B1DA-E7AF1B3972E1}"/>
    <pc:docChg chg="custSel addSld delSld modSld">
      <pc:chgData name="Goh Nelson" userId="166548e0670a1721" providerId="LiveId" clId="{463B9C53-1FE8-4FF7-B1DA-E7AF1B3972E1}" dt="2024-01-16T03:25:09.487" v="757" actId="20577"/>
      <pc:docMkLst>
        <pc:docMk/>
      </pc:docMkLst>
      <pc:sldChg chg="modSp mod">
        <pc:chgData name="Goh Nelson" userId="166548e0670a1721" providerId="LiveId" clId="{463B9C53-1FE8-4FF7-B1DA-E7AF1B3972E1}" dt="2024-01-16T03:14:12.489" v="4" actId="20577"/>
        <pc:sldMkLst>
          <pc:docMk/>
          <pc:sldMk cId="309304801" sldId="257"/>
        </pc:sldMkLst>
        <pc:spChg chg="mod">
          <ac:chgData name="Goh Nelson" userId="166548e0670a1721" providerId="LiveId" clId="{463B9C53-1FE8-4FF7-B1DA-E7AF1B3972E1}" dt="2024-01-16T03:14:12.489" v="4" actId="20577"/>
          <ac:spMkLst>
            <pc:docMk/>
            <pc:sldMk cId="309304801" sldId="257"/>
            <ac:spMk id="3" creationId="{3FB17614-9503-438C-B6DE-E7E331E377BA}"/>
          </ac:spMkLst>
        </pc:spChg>
      </pc:sldChg>
      <pc:sldChg chg="addSp delSp modSp new mod">
        <pc:chgData name="Goh Nelson" userId="166548e0670a1721" providerId="LiveId" clId="{463B9C53-1FE8-4FF7-B1DA-E7AF1B3972E1}" dt="2024-01-16T03:15:38.302" v="10" actId="1076"/>
        <pc:sldMkLst>
          <pc:docMk/>
          <pc:sldMk cId="2017656300" sldId="259"/>
        </pc:sldMkLst>
        <pc:spChg chg="mod">
          <ac:chgData name="Goh Nelson" userId="166548e0670a1721" providerId="LiveId" clId="{463B9C53-1FE8-4FF7-B1DA-E7AF1B3972E1}" dt="2024-01-16T03:14:23.969" v="5"/>
          <ac:spMkLst>
            <pc:docMk/>
            <pc:sldMk cId="2017656300" sldId="259"/>
            <ac:spMk id="2" creationId="{9053987E-9A6F-435C-880F-CBF62E4F8A6C}"/>
          </ac:spMkLst>
        </pc:spChg>
        <pc:spChg chg="del">
          <ac:chgData name="Goh Nelson" userId="166548e0670a1721" providerId="LiveId" clId="{463B9C53-1FE8-4FF7-B1DA-E7AF1B3972E1}" dt="2024-01-16T03:15:27.540" v="6"/>
          <ac:spMkLst>
            <pc:docMk/>
            <pc:sldMk cId="2017656300" sldId="259"/>
            <ac:spMk id="3" creationId="{06AA8568-2203-49C4-BF87-D8D315BF0383}"/>
          </ac:spMkLst>
        </pc:spChg>
        <pc:picChg chg="add mod">
          <ac:chgData name="Goh Nelson" userId="166548e0670a1721" providerId="LiveId" clId="{463B9C53-1FE8-4FF7-B1DA-E7AF1B3972E1}" dt="2024-01-16T03:15:38.302" v="10" actId="1076"/>
          <ac:picMkLst>
            <pc:docMk/>
            <pc:sldMk cId="2017656300" sldId="259"/>
            <ac:picMk id="5" creationId="{C1C6E8FD-3486-4170-ADA7-46E3AA23BBC1}"/>
          </ac:picMkLst>
        </pc:picChg>
      </pc:sldChg>
      <pc:sldChg chg="modSp new mod">
        <pc:chgData name="Goh Nelson" userId="166548e0670a1721" providerId="LiveId" clId="{463B9C53-1FE8-4FF7-B1DA-E7AF1B3972E1}" dt="2024-01-16T03:19:54.164" v="312" actId="20577"/>
        <pc:sldMkLst>
          <pc:docMk/>
          <pc:sldMk cId="18595749" sldId="260"/>
        </pc:sldMkLst>
        <pc:spChg chg="mod">
          <ac:chgData name="Goh Nelson" userId="166548e0670a1721" providerId="LiveId" clId="{463B9C53-1FE8-4FF7-B1DA-E7AF1B3972E1}" dt="2024-01-16T03:19:42.415" v="309" actId="20577"/>
          <ac:spMkLst>
            <pc:docMk/>
            <pc:sldMk cId="18595749" sldId="260"/>
            <ac:spMk id="2" creationId="{B08436BA-321B-4C1D-8A90-20164DF169F4}"/>
          </ac:spMkLst>
        </pc:spChg>
        <pc:spChg chg="mod">
          <ac:chgData name="Goh Nelson" userId="166548e0670a1721" providerId="LiveId" clId="{463B9C53-1FE8-4FF7-B1DA-E7AF1B3972E1}" dt="2024-01-16T03:19:54.164" v="312" actId="20577"/>
          <ac:spMkLst>
            <pc:docMk/>
            <pc:sldMk cId="18595749" sldId="260"/>
            <ac:spMk id="3" creationId="{C9D3F261-EA3C-4ECA-A362-82EDA6DB7B2D}"/>
          </ac:spMkLst>
        </pc:spChg>
      </pc:sldChg>
      <pc:sldChg chg="modSp add mod">
        <pc:chgData name="Goh Nelson" userId="166548e0670a1721" providerId="LiveId" clId="{463B9C53-1FE8-4FF7-B1DA-E7AF1B3972E1}" dt="2024-01-16T03:24:52.040" v="733" actId="20577"/>
        <pc:sldMkLst>
          <pc:docMk/>
          <pc:sldMk cId="3092068252" sldId="261"/>
        </pc:sldMkLst>
        <pc:spChg chg="mod">
          <ac:chgData name="Goh Nelson" userId="166548e0670a1721" providerId="LiveId" clId="{463B9C53-1FE8-4FF7-B1DA-E7AF1B3972E1}" dt="2024-01-16T03:24:52.040" v="733" actId="20577"/>
          <ac:spMkLst>
            <pc:docMk/>
            <pc:sldMk cId="3092068252" sldId="261"/>
            <ac:spMk id="3" creationId="{C9D3F261-EA3C-4ECA-A362-82EDA6DB7B2D}"/>
          </ac:spMkLst>
        </pc:spChg>
      </pc:sldChg>
      <pc:sldChg chg="new del">
        <pc:chgData name="Goh Nelson" userId="166548e0670a1721" providerId="LiveId" clId="{463B9C53-1FE8-4FF7-B1DA-E7AF1B3972E1}" dt="2024-01-16T03:20:07.214" v="314" actId="47"/>
        <pc:sldMkLst>
          <pc:docMk/>
          <pc:sldMk cId="3408515169" sldId="261"/>
        </pc:sldMkLst>
      </pc:sldChg>
      <pc:sldChg chg="addSp delSp modSp new mod">
        <pc:chgData name="Goh Nelson" userId="166548e0670a1721" providerId="LiveId" clId="{463B9C53-1FE8-4FF7-B1DA-E7AF1B3972E1}" dt="2024-01-16T03:23:25.669" v="661" actId="1076"/>
        <pc:sldMkLst>
          <pc:docMk/>
          <pc:sldMk cId="2344245601" sldId="262"/>
        </pc:sldMkLst>
        <pc:spChg chg="mod">
          <ac:chgData name="Goh Nelson" userId="166548e0670a1721" providerId="LiveId" clId="{463B9C53-1FE8-4FF7-B1DA-E7AF1B3972E1}" dt="2024-01-16T03:22:56.131" v="658" actId="20577"/>
          <ac:spMkLst>
            <pc:docMk/>
            <pc:sldMk cId="2344245601" sldId="262"/>
            <ac:spMk id="2" creationId="{01D96C49-FCE9-48E4-AB6A-18B5D1AF3874}"/>
          </ac:spMkLst>
        </pc:spChg>
        <pc:spChg chg="del">
          <ac:chgData name="Goh Nelson" userId="166548e0670a1721" providerId="LiveId" clId="{463B9C53-1FE8-4FF7-B1DA-E7AF1B3972E1}" dt="2024-01-16T03:23:18.771" v="659"/>
          <ac:spMkLst>
            <pc:docMk/>
            <pc:sldMk cId="2344245601" sldId="262"/>
            <ac:spMk id="3" creationId="{03DEB5C9-DC14-457C-B60D-941BF473C6EA}"/>
          </ac:spMkLst>
        </pc:spChg>
        <pc:picChg chg="add mod">
          <ac:chgData name="Goh Nelson" userId="166548e0670a1721" providerId="LiveId" clId="{463B9C53-1FE8-4FF7-B1DA-E7AF1B3972E1}" dt="2024-01-16T03:23:25.669" v="661" actId="1076"/>
          <ac:picMkLst>
            <pc:docMk/>
            <pc:sldMk cId="2344245601" sldId="262"/>
            <ac:picMk id="5" creationId="{8E03ACCA-D075-46A2-AD68-BF450DFCF5E5}"/>
          </ac:picMkLst>
        </pc:picChg>
      </pc:sldChg>
      <pc:sldChg chg="addSp delSp modSp new mod">
        <pc:chgData name="Goh Nelson" userId="166548e0670a1721" providerId="LiveId" clId="{463B9C53-1FE8-4FF7-B1DA-E7AF1B3972E1}" dt="2024-01-16T03:24:10.909" v="688" actId="1076"/>
        <pc:sldMkLst>
          <pc:docMk/>
          <pc:sldMk cId="487351110" sldId="263"/>
        </pc:sldMkLst>
        <pc:spChg chg="mod">
          <ac:chgData name="Goh Nelson" userId="166548e0670a1721" providerId="LiveId" clId="{463B9C53-1FE8-4FF7-B1DA-E7AF1B3972E1}" dt="2024-01-16T03:23:36.725" v="685" actId="20577"/>
          <ac:spMkLst>
            <pc:docMk/>
            <pc:sldMk cId="487351110" sldId="263"/>
            <ac:spMk id="2" creationId="{A74A3C14-2E08-482D-B90F-1D0A3CD81D48}"/>
          </ac:spMkLst>
        </pc:spChg>
        <pc:spChg chg="del">
          <ac:chgData name="Goh Nelson" userId="166548e0670a1721" providerId="LiveId" clId="{463B9C53-1FE8-4FF7-B1DA-E7AF1B3972E1}" dt="2024-01-16T03:24:06.730" v="686"/>
          <ac:spMkLst>
            <pc:docMk/>
            <pc:sldMk cId="487351110" sldId="263"/>
            <ac:spMk id="3" creationId="{769FE31D-DE2C-493A-B90A-5E578AC5D444}"/>
          </ac:spMkLst>
        </pc:spChg>
        <pc:picChg chg="add mod">
          <ac:chgData name="Goh Nelson" userId="166548e0670a1721" providerId="LiveId" clId="{463B9C53-1FE8-4FF7-B1DA-E7AF1B3972E1}" dt="2024-01-16T03:24:10.909" v="688" actId="1076"/>
          <ac:picMkLst>
            <pc:docMk/>
            <pc:sldMk cId="487351110" sldId="263"/>
            <ac:picMk id="5" creationId="{37E36E82-3EA0-4736-8D8C-9EFD63F77D61}"/>
          </ac:picMkLst>
        </pc:picChg>
      </pc:sldChg>
      <pc:sldChg chg="modSp new mod">
        <pc:chgData name="Goh Nelson" userId="166548e0670a1721" providerId="LiveId" clId="{463B9C53-1FE8-4FF7-B1DA-E7AF1B3972E1}" dt="2024-01-16T03:25:09.487" v="757" actId="20577"/>
        <pc:sldMkLst>
          <pc:docMk/>
          <pc:sldMk cId="3416855945" sldId="264"/>
        </pc:sldMkLst>
        <pc:spChg chg="mod">
          <ac:chgData name="Goh Nelson" userId="166548e0670a1721" providerId="LiveId" clId="{463B9C53-1FE8-4FF7-B1DA-E7AF1B3972E1}" dt="2024-01-16T03:25:05.334" v="743" actId="20577"/>
          <ac:spMkLst>
            <pc:docMk/>
            <pc:sldMk cId="3416855945" sldId="264"/>
            <ac:spMk id="2" creationId="{D3D08E2F-9CBA-418D-8492-EFA920721581}"/>
          </ac:spMkLst>
        </pc:spChg>
        <pc:spChg chg="mod">
          <ac:chgData name="Goh Nelson" userId="166548e0670a1721" providerId="LiveId" clId="{463B9C53-1FE8-4FF7-B1DA-E7AF1B3972E1}" dt="2024-01-16T03:25:09.487" v="757" actId="20577"/>
          <ac:spMkLst>
            <pc:docMk/>
            <pc:sldMk cId="3416855945" sldId="264"/>
            <ac:spMk id="3" creationId="{A6CEC810-B952-41EF-95B6-D24C03F168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910B-E429-4A81-AA4E-1F1E782DE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Program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F382E-D85A-48DE-A2FD-31C88E85D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Nelson</a:t>
            </a:r>
          </a:p>
          <a:p>
            <a:r>
              <a:rPr lang="en-SG" dirty="0"/>
              <a:t>16/01</a:t>
            </a:r>
          </a:p>
        </p:txBody>
      </p:sp>
    </p:spTree>
    <p:extLst>
      <p:ext uri="{BB962C8B-B14F-4D97-AF65-F5344CB8AC3E}">
        <p14:creationId xmlns:p14="http://schemas.microsoft.com/office/powerpoint/2010/main" val="37144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7FDF-D8F3-4C35-B38B-D04C6980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7614-9503-438C-B6DE-E7E331E3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Program structure analysis</a:t>
            </a:r>
          </a:p>
          <a:p>
            <a:r>
              <a:rPr lang="en-SG" dirty="0"/>
              <a:t>Modifications </a:t>
            </a:r>
          </a:p>
          <a:p>
            <a:r>
              <a:rPr lang="en-SG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930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0DD7-DA28-4B5C-8DE9-964897CF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Program Structure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3A41-9CEE-4B4F-8017-FA93FBD5F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Frontend</a:t>
            </a:r>
          </a:p>
          <a:p>
            <a:pPr lvl="1"/>
            <a:r>
              <a:rPr lang="en-SG" dirty="0"/>
              <a:t>Avatar model from </a:t>
            </a:r>
            <a:r>
              <a:rPr lang="en-SG" dirty="0" err="1"/>
              <a:t>ReadyPlayerMe</a:t>
            </a:r>
            <a:r>
              <a:rPr lang="en-SG" dirty="0"/>
              <a:t> </a:t>
            </a:r>
          </a:p>
          <a:p>
            <a:pPr lvl="1"/>
            <a:r>
              <a:rPr lang="en-SG" dirty="0"/>
              <a:t>Packed into a </a:t>
            </a:r>
            <a:r>
              <a:rPr lang="en-SG" dirty="0" err="1"/>
              <a:t>reactjs</a:t>
            </a:r>
            <a:r>
              <a:rPr lang="en-SG" dirty="0"/>
              <a:t> application</a:t>
            </a:r>
          </a:p>
          <a:p>
            <a:r>
              <a:rPr lang="en-SG" dirty="0"/>
              <a:t>Backend</a:t>
            </a:r>
          </a:p>
          <a:p>
            <a:pPr lvl="1"/>
            <a:r>
              <a:rPr lang="en-SG" dirty="0" err="1"/>
              <a:t>ExpressJS</a:t>
            </a:r>
            <a:r>
              <a:rPr lang="en-SG" dirty="0"/>
              <a:t> as backend </a:t>
            </a:r>
          </a:p>
          <a:p>
            <a:pPr lvl="1"/>
            <a:r>
              <a:rPr lang="en-SG" dirty="0"/>
              <a:t>POST request (/chat) as the main endpoint to process message sent from frontend</a:t>
            </a:r>
          </a:p>
        </p:txBody>
      </p:sp>
    </p:spTree>
    <p:extLst>
      <p:ext uri="{BB962C8B-B14F-4D97-AF65-F5344CB8AC3E}">
        <p14:creationId xmlns:p14="http://schemas.microsoft.com/office/powerpoint/2010/main" val="247349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987E-9A6F-435C-880F-CBF62E4F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Program Structure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C6E8FD-3486-4170-ADA7-46E3AA23B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535" y="1892360"/>
            <a:ext cx="6451600" cy="4643906"/>
          </a:xfrm>
        </p:spPr>
      </p:pic>
    </p:spTree>
    <p:extLst>
      <p:ext uri="{BB962C8B-B14F-4D97-AF65-F5344CB8AC3E}">
        <p14:creationId xmlns:p14="http://schemas.microsoft.com/office/powerpoint/2010/main" val="201765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36BA-321B-4C1D-8A90-20164DF1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F261-EA3C-4ECA-A362-82EDA6DB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Some attempts made to directly call the /chat endpoint from Python</a:t>
            </a:r>
          </a:p>
          <a:p>
            <a:pPr lvl="1"/>
            <a:r>
              <a:rPr lang="en-SG" dirty="0"/>
              <a:t>Resolved some issues with the API calls to external libraries (Wrong </a:t>
            </a:r>
            <a:r>
              <a:rPr lang="en-SG" dirty="0" err="1"/>
              <a:t>voiceid</a:t>
            </a:r>
            <a:r>
              <a:rPr lang="en-SG" dirty="0"/>
              <a:t> etc.)</a:t>
            </a:r>
          </a:p>
          <a:p>
            <a:pPr lvl="1"/>
            <a:r>
              <a:rPr lang="en-SG" dirty="0"/>
              <a:t>Able to generate audio and lip sync data </a:t>
            </a:r>
          </a:p>
          <a:p>
            <a:pPr lvl="1"/>
            <a:r>
              <a:rPr lang="en-SG" dirty="0"/>
              <a:t>Failed as it does not respond to the react application itself</a:t>
            </a:r>
          </a:p>
        </p:txBody>
      </p:sp>
    </p:spTree>
    <p:extLst>
      <p:ext uri="{BB962C8B-B14F-4D97-AF65-F5344CB8AC3E}">
        <p14:creationId xmlns:p14="http://schemas.microsoft.com/office/powerpoint/2010/main" val="1859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36BA-321B-4C1D-8A90-20164DF1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F261-EA3C-4ECA-A362-82EDA6DB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Solution (Hijack the /chat endpoint)</a:t>
            </a:r>
          </a:p>
          <a:p>
            <a:pPr lvl="1"/>
            <a:r>
              <a:rPr lang="en-SG" dirty="0"/>
              <a:t>Create endpoint in express </a:t>
            </a:r>
            <a:r>
              <a:rPr lang="en-SG" dirty="0" err="1"/>
              <a:t>js</a:t>
            </a:r>
            <a:r>
              <a:rPr lang="en-SG" dirty="0"/>
              <a:t> to store a temporary message</a:t>
            </a:r>
          </a:p>
          <a:p>
            <a:pPr lvl="1"/>
            <a:r>
              <a:rPr lang="en-SG" dirty="0"/>
              <a:t>Create a loop from react to keep calling the chat endpoint</a:t>
            </a:r>
          </a:p>
          <a:p>
            <a:pPr lvl="1"/>
            <a:r>
              <a:rPr lang="en-SG" dirty="0"/>
              <a:t>Chat endpoint only processes the message if a temporary message is present</a:t>
            </a:r>
          </a:p>
        </p:txBody>
      </p:sp>
    </p:spTree>
    <p:extLst>
      <p:ext uri="{BB962C8B-B14F-4D97-AF65-F5344CB8AC3E}">
        <p14:creationId xmlns:p14="http://schemas.microsoft.com/office/powerpoint/2010/main" val="309206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6C49-FCE9-48E4-AB6A-18B5D1AF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Modified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03ACCA-D075-46A2-AD68-BF450DFCF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551" y="1608667"/>
            <a:ext cx="8951721" cy="5054600"/>
          </a:xfrm>
        </p:spPr>
      </p:pic>
    </p:spTree>
    <p:extLst>
      <p:ext uri="{BB962C8B-B14F-4D97-AF65-F5344CB8AC3E}">
        <p14:creationId xmlns:p14="http://schemas.microsoft.com/office/powerpoint/2010/main" val="234424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3C14-2E08-482D-B90F-1D0A3CD8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Modified logic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E36E82-3EA0-4736-8D8C-9EFD63F77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7866" y="1930710"/>
            <a:ext cx="4384983" cy="4224557"/>
          </a:xfrm>
        </p:spPr>
      </p:pic>
    </p:spTree>
    <p:extLst>
      <p:ext uri="{BB962C8B-B14F-4D97-AF65-F5344CB8AC3E}">
        <p14:creationId xmlns:p14="http://schemas.microsoft.com/office/powerpoint/2010/main" val="48735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8E2F-9CBA-418D-8492-EFA92072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C810-B952-41EF-95B6-D24C03F1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Any Questions?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6855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</TotalTime>
  <Words>144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Program Analysis</vt:lpstr>
      <vt:lpstr>Agenda</vt:lpstr>
      <vt:lpstr>Program Structure Analysis</vt:lpstr>
      <vt:lpstr>Program Structure Analysis</vt:lpstr>
      <vt:lpstr>Modification</vt:lpstr>
      <vt:lpstr>Modification</vt:lpstr>
      <vt:lpstr>Modified structure</vt:lpstr>
      <vt:lpstr>Modified logic flow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Analysis</dc:title>
  <dc:creator>Goh Nelson</dc:creator>
  <cp:lastModifiedBy>Goh Nelson</cp:lastModifiedBy>
  <cp:revision>1</cp:revision>
  <dcterms:created xsi:type="dcterms:W3CDTF">2024-01-16T03:07:07Z</dcterms:created>
  <dcterms:modified xsi:type="dcterms:W3CDTF">2024-01-16T03:25:10Z</dcterms:modified>
</cp:coreProperties>
</file>