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60" r:id="rId8"/>
    <p:sldId id="258" r:id="rId9"/>
    <p:sldId id="259" r:id="rId1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E5E8AD-0B68-4619-B51E-93FF2C9F47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C8F33D-5561-4099-85E2-2FBA81B3BE9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27D1B-14F7-4FEE-829B-6D55BD70AC0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BF69BB-7E01-48F2-BCA7-C7BE29848CF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F873881-79DF-460B-8C3B-8ECF064EE6A5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862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14EE2B-8198-490F-B51F-6F792E27C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713C3D-E217-456B-BE20-349241F9D42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7F80FCD7-9981-4F25-8B7C-FD2AC72C33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35337-183E-473E-8F9B-DDF9CABD4C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8A289-39AD-40D3-B4DF-E979AE83DC9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461AE-6C09-4868-BB37-7BEF360742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A8ED294-5C67-4ACA-A780-6E2238364B7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D4ED5-F4C4-42DB-B248-131F1DC1B2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CD05A9-DEDF-4828-8D07-8D2A0E666358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765518-B5D0-4E1D-A098-1F9899F4E8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45DC62B-F156-4B5D-8448-72E315E920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CA273-26AE-4F3A-8837-91821F811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0B482-94A7-4870-8060-37653F90D086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1157CF-D7FC-425E-9686-7F8FC7076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87105E-8386-4AB3-8BE0-1345FE1662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B2AB4-B7DE-4321-9679-7692201AA5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FB0E44-42CB-4E2C-A4A6-50A99B8FDC96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2E32BA-DFA8-4514-AD47-D64F99D15F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E44AB4-6B98-434F-9A40-C066BD4527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4EAFB-442B-4BC4-94C6-71225107EE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E51FBF-92B1-4B43-993A-1092077131BC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22B80C-9515-4675-9E72-3E70B90140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FA87F2-D28B-4768-B949-DB60D75A9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C413B-A8F7-48FA-AA8B-BDDC7B51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57A3E3-7458-485A-9B6E-E0246094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488F5-2F2B-4EA2-9ACB-08CA95F8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97FE4-6A29-4DD1-944A-BD960C1F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000B8-E091-4CFB-935F-71F4C9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E0CF-2EC0-4428-BECB-D50F78C0014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77D72-9BE6-49E3-AD42-88D276F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1EBD62-ACE0-4C71-BD15-F39D56F4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5BBEF-A8AF-42EB-A2C5-4A38381B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9CD13-E49B-4033-A915-81E7D292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77C8B-A120-4A45-A85D-3E6710B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51AA-B6D9-4780-9CA6-631D6250B1C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FD1B54-0314-44D8-ADE9-DB05A580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19FBD-F675-4BC4-B4F5-3D7ECBBD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7B468-AE90-40C4-A714-039EA16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39DC7-C125-4117-B502-545AF51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B25C-AE36-484C-A1BD-98805FD6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31EC-4EFF-4A9B-B109-8F64D1B509A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47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8E0D4-C64E-487E-8E0A-A91AD7FD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4D5521-FD1E-402E-950A-EC6ED52F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4B841-B20B-4E4C-9B45-B5F00A81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F8D55-5B7A-4547-AA70-EAB45B8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67FE1-931D-41F1-AFF2-719AF3B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99F9-195A-46A3-84E4-F367E4AFB7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C238-0BCA-4992-AA05-F235C57D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D73F4-C789-45BC-93B6-2A6EFC8D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457E2-56F6-4FDC-A079-C7FAF29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7109C-2912-4525-BEE3-B4BB54F6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664BA-D6D3-4338-9E03-585CFE4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13AD-F78B-4486-A8E4-7EFE31A9D70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F5945-74B9-461F-8639-1B7F416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E15B8-98AC-41FE-ACF6-10BEE98B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19DC4-4B11-4871-B021-48309840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E3DF0-4697-4EF2-8EAA-96DD53D0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8E55-0C47-4371-9737-EC72F2B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62DD-2EC7-4989-BE82-BD57E70786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8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47C0-B7BD-4F59-A9E7-3E9BC49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B57FD-2C3A-4384-8E5D-8C4EBAEB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B4434-C4A5-42D1-823E-97E7FA1C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40163D-8831-48D5-9B76-2293AA07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CCED94-FBDD-49AB-9F51-2FD34D32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7A9CD-29CF-4309-9DEA-792F5233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3B1-5B3C-4AD9-A1D7-DC39B487B41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A805-2538-4351-83AA-3EC2FC6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4B9E-857D-40CD-A431-E46206D3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28C79-83F5-4610-90CD-CF6BD147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C10688-E771-4ED2-B3F8-8F7CD996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E00B59-A258-4D90-8AFE-7C1D333E2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EFD4D8-FA9E-4A79-B8F9-681FF496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F4EDFD-C40E-4017-AD85-08EDD59E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881A8-926F-4DBB-89D8-1521946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068E-5D8F-4075-A49D-53E40EFF43F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4995D-EF89-4609-9A60-4153571B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95188-9B73-4738-9947-6C9B4554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0156-8E95-4B41-B281-AA547E2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9F7C7-8F07-4BAF-98F3-2D1166EC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8C51-694B-4334-9A91-BE1EC9B320B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1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04D780-D595-472E-8AA2-A0C3DFC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ABED43-647D-42C2-BFFF-9E708E43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B330FA-C2AE-4FB9-A245-9E17E55C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FDAD-900F-4E5A-A188-D6E03CF728D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1995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79210-C09E-4549-9D22-710C6DB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D4D9-CC19-42B7-B3B9-B4179C83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F3E93-68B2-49D1-A325-11EF40F1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D15DF-64B5-4489-A73C-335EA75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061ADC-334E-4CDC-AD52-A8DE8723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97675-8631-42D9-A3FB-319FBFE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418-6BAB-42FF-B87F-4785A9D65D8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EA7C4-9D63-421D-9C67-F1B0CEE9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04262-B27E-48A8-A286-0CD48C53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C67B0-71A8-42FB-93A8-0DD3239B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9D6D0-C1C4-49AD-A8AE-D60B312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88107-EF02-4895-B076-22FDEA4B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53C-85FB-4C6E-B1A8-0A89F801506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54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5893F-1773-45D5-80F9-0E81EAE7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EBBEF7-A500-4400-AAE2-79C320E28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23413-D23C-42D1-B6A8-C7A4D687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AA1AA-F76D-4D01-94C3-FF582F03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A0803-5055-40AA-BE16-90704D5D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B9091-8858-435A-B648-7243BE6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B25D-DC38-4E3F-88AF-3A14AEF011D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82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6CD7-A922-4ABF-8E19-B8A279B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93DD1-3C04-4748-B907-F092DD77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693F5-7F8C-43AF-A45B-F2436AAF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8130-7827-4647-A3D5-A2FDD6E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76B8D-86C4-4AC5-B1B8-16F1796A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8C4-4BBE-4654-8EC1-9109B3A8E9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38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0ADFF6-10A3-44C2-B26D-A7B33E63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E2B64-2C05-4BB8-B441-4263EED8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00CDD-AE1C-45BF-9927-5B565BAD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83F10-6C28-40C3-8923-E6A14151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95A1-BC23-475E-97B4-F6407D17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C148-3367-40BF-994D-2DBE24F347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169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CB68-8591-48D9-AEB5-FC9BF08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41828-7DDD-4D25-B4B0-9E97EF55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55790-5803-4640-8CE8-8195364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F4DA-62F7-40F7-A352-B78CFD6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ECBA2-B05C-4163-91F9-6D160D7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CDBC-AE9C-4699-BD30-595B27A71B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5D59-C31F-428E-BC9C-C8F3524D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AFD5E-6C21-4A3C-8722-2EB80867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F2A26-DD6E-474F-A8B2-C34FB4F7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FBA2D-09A0-4C22-A7C5-0CBC33C8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53B7-DD67-4BF1-B448-96F5C3A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1AA5-CAE9-4C6D-9E8F-CD21A0A9BBA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20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8DB8-259F-4959-BAE8-B1D9136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A8C05-1E56-4C02-9227-0AEE04E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25B31-1A24-4945-B10D-B44411D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4BB8A-4646-47CF-8901-74B023D0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1DF42-7144-4664-A639-219A4A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EC6F-1FEC-4AB4-8DD2-840233B82BD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872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7ED5E-F038-4AD2-A861-87C57D3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F1EB3-4D5B-43DC-9DA2-016B28A3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792AF-5C01-48C8-BC7E-A1210793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96E32-6598-4E35-89EA-D4CFDC7D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5BBE5-110E-4550-98C6-9BA7DDF1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7AC97-1595-44A3-BCD4-AF4CE7CF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F326-DF0A-43D6-8D4C-E08F737877F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0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33C63-4C35-4E37-A9A5-A068C062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9018D-2B52-4A0D-B3F4-3C57860D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9A8AFD-2FCF-45D3-A40B-E1EAAFC6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1C962-DF34-41B8-B046-49258757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194947-2397-4084-96BE-41591ACC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CC5B28-EEF7-4E20-857A-6A0A8F26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498237-1737-4ACA-9FA4-446BA8E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B3449C-ADB2-4394-B5C2-3050747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DEF5-E6F6-4508-9B4B-25C675B39E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26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3AA38-547B-440E-AD79-103FEF17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C5AA4C-AE80-4684-B947-00C6D094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356DA-ECC7-4768-B64E-DAA07F5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6D7B5B-6F0A-4204-8D45-40C809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4DA6-DA29-41B6-A138-F9A7634AB4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04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4C8C13-B2DC-40D5-A2DC-DCFADD0B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29D8D-0AFB-4B06-A2AF-6B145175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404F-5519-4F29-94C6-FE8F9FF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6355-CD46-4436-9EB5-E9A04CBD5F5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2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87F47-7B04-4322-85B6-41C61949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7F7B3D-CFF6-498C-AFDD-9092FE5D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09D29-1DF2-4684-A529-00F14D20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21469-4DE8-4E03-8BCA-17C63C9E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29005-F917-49B5-89AA-48AE028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9DDA-CAE0-4293-9EA4-37DC2B20BA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98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F7BA4-11BB-4C12-BA64-9BB85E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C9FF5-4860-4370-BC60-0690ACEC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206613-0398-4B0D-BF62-F669EFF4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5B240-FD9D-4545-A39D-F4EB3664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F94FA-5F6B-4A3E-AF8C-6415BA8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E0E71-D7D0-42E8-9115-9500308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5F95-8A56-4D86-8622-9F508BD60B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25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A173C-1F1A-4DCE-8ECE-93654B50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514903-8F8A-47D5-B73F-A1B51E8E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1F529-A277-49F0-BE51-1A6F7018D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89C22-5AB6-4CEA-8691-134A8AA1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45DFE-C653-437F-A6EB-62EBF53F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1AF136-A5E6-4A85-A5D6-AE26839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EB3A-FD24-46A0-90DE-7A3B8A22B8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824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F40F5-3D09-4CF5-BB26-60C34C1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7F790-1641-490C-87BA-CDD52DF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97761-73E0-4559-8D9B-825EFB91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33290-D487-419B-A767-09037CD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C3977-CF2B-489D-BCD4-D93BF4E7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24FA-17BA-4357-B68E-5687307F0E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542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A7FAB8-26B3-414F-B1F4-72A6F6694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84DE3-4D64-440C-A936-3EB5EB1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74EB6-2287-42AA-AB41-3BF1E56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FFA2E-C327-4894-90EA-EF6DB47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93AB3-FF1E-48FB-8B11-6C66BCED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373E-815D-4C74-99C7-92C1402FF7C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10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0EFB-3611-4AC7-A740-9A91BE58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6E407-64D3-4FBB-882C-DBD853C7F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9DAC9-56BA-4B55-9953-8F0B426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9ABC1-1E58-4828-8315-6504637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49775-968F-492F-908B-8344DE2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126-5387-4215-AE42-3E85078D652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3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04F2C-2C08-4D80-983B-2944224E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7852E-AC95-4896-A573-12534B5B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0A27B-F4A6-442C-8FDB-EECA126F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1B086-D79C-441D-A965-BED98337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1F2CE-90E2-4757-BFA5-BF6E38BD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4170-9BBB-4718-9367-0E6495CCD8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74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5F7A5-6C9B-4E69-9608-AE84D2E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24AA5-1D07-4F7E-9673-A70065B4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0DB83-8C70-472D-AEA5-2DACBAD6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0D94-975D-4A63-99DC-55B193C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1C39C-40EA-4810-AA9B-82905D8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D40-F6B4-44B0-95FD-85FA9FD1863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78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EC224-1619-4A48-A3EA-0B90777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76CD5-9708-422C-93EC-A12AD239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67043E-B3D7-4143-922D-594DD175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237376-E2D3-4210-B690-1650141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97240-AADB-46DD-AB24-14B7B261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05C6E-FC01-4AF8-8756-F088A17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4C84-5C6B-4FBB-97B5-998AFFC285C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759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B99B-3CE2-49A3-BF2D-82628A7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AE52A-124B-4A8D-B62C-68151BE5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8FF6E6-1AB1-4282-A6EC-BCB6BAAE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90769-8AFA-413F-8E89-D94C2C9F6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90748F-8EE7-4890-9130-71EF1436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9D715E-AF86-4D8B-9BE5-23598C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32438-04EA-4E46-9179-AB1E0A16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741E0-C5FD-4D19-9270-D402F819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2A236-DDE7-4718-99D6-0F25BD475ED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92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38408-0ED5-4D0C-A085-19EDCF65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4C014-0E08-4AE8-AB54-89E2E71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590B61-4B6A-4E6D-BE7B-5C16BE21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5B8C5-1E63-4079-BA45-6C7CCE6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6A96-7939-4EDA-A61E-252B79C2E48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3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3544-014E-4C2C-90B3-85F3783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24E9C-2685-420E-88B1-5755FE225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0761C-9E48-442B-B4C6-8E59B3C9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56FFC-6329-4C7E-924D-FEB31E7B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54FE7-685B-42F2-AB9E-8EA5D0E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1DEAB-FADC-4C08-A499-C0E251D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9D7F-E8B1-4AA0-9BC5-F51DD3D5A1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4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8EFD7A-4783-4CDF-8437-0BE8A39E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71D7A-3E86-41CE-9FCB-BD58BC70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F8889-0227-47A7-9984-989CC0F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728-568E-4F1A-A086-0C8D28E351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47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DB9BE-8FDD-496F-B8F3-B3E5CBBB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EDE14-B638-4A48-A464-F6EFF98E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A4E1A-CCBC-4863-85F8-5562390F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C958D-DD4F-422D-9651-16AEA562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46954-6985-4FBE-8AEB-D83E6144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DC1AF-50CB-463A-BCB0-BD284B28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932B-623B-4A9E-9EE2-1C19C9E0FD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995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77091-903B-4746-948F-E5327A07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DB96EA-1FE6-4225-A21F-04B9BEDE8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EDA72-16F4-4576-A187-741B5C7E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D7E0E-8F07-40CF-86E3-E99B47EF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F2F2E-C49A-4A86-97F2-41575325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448C8-A778-4C29-BF17-D293A2F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BBEF-2969-4901-8379-C496AE54C1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46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E544-3E49-4A16-B3B5-FB21115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730A60-FE00-4A22-A788-9E0FF625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F1809-8235-4A7B-A0BA-33EB6068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B5AA-BC04-44F0-A97F-3F82E6B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CD2AC-9797-4FC4-97EA-1CF2271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701E-32F6-4B91-80AC-540F8DA646B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3527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3DD04C-3DB3-48EC-A403-19CD92571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980C02-2B45-445C-8B3E-DB4E9C89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F1B2F-13DD-428C-9295-7656F086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CDA8A-24FB-4D9C-B838-519E0685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DC675-0745-42DE-8D01-498E2426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E723-6E90-423F-AA9E-6190B4F91C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DFDE7-7304-4832-AF84-5B81DFBD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48FA4-68AE-4D20-9E91-D71273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2F50F-B19A-424D-957B-B110E596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984F4-7983-4B3B-92DD-976C1407F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1BCD89-D9E1-4024-9300-4206698E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E66BCF-0DC4-4DB7-A6B0-928049F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1E272E-BBAB-48F8-870A-B31EEFE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E51511-E1DE-4423-8E1B-FA0B24C7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93D8-9E36-40D6-9CD4-F0C9A7A7C3B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7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4E70-1250-4A3B-BE4A-08DF3922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1759E3-3DE5-4F3F-AE5D-E9ED4ACF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B0D3DB-2449-4555-9024-F86234E1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6C685-C764-4274-9126-0DC743F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89206-BB37-4C2E-9CBF-EB4BEFDB33D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3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270A3C-677A-47AA-994F-62F2D57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7D1655-858F-4329-89E0-82CC23B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A35A5-44DF-46F5-ABEE-E7BB553E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F4CD-131F-41E9-AE1D-FF05B16F12D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7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ECF5B-F9E3-459A-AD58-078DE30C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3DD1B-18B0-4FA3-AD43-700343DD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2C3B9-B290-4900-9AA5-02E02E45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1A7F5D-C0E0-4EF7-A3E8-563BA523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C38E0-A4F4-4766-BA88-A4710930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336B4-7038-4203-907F-68EA61BB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2020-ACFE-4751-B3E0-AC13604BD77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4C3A1-653A-4F42-BA7D-C04D140E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C308C5-0C8E-4ED4-BF77-1EDC67CE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BC5416-EF74-406F-98CB-8C6DA6B1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B41277-D380-4DCB-ADC5-10197A41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A70A-426B-4FA6-8064-E0E5DD79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CA88B-CCB6-4898-A0BC-A951DB8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5D91-4676-4452-81AC-EEDEB98DF1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7920DC-BB3C-4FB9-A24A-8133266E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6165BB-286A-4A63-8D50-5ECCD160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381CC-0B5C-414F-A7A6-E500EBAE3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B97B-4B83-4187-91DD-3AEF1415458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70605-DA64-4C8E-9504-97023F99C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9E972-9432-454E-BAC9-116204EF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3988-8069-4527-8018-FC6853F6A08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ABF7F-AA8D-493D-B90F-9CB5C2BB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A21AE-6D14-4221-A2D1-E5B0D769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3EB05-8357-4611-B760-24977B92F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B381-83C2-4C8F-A201-F7E2CD04CE49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B31D7-80E7-4B69-8A81-B6DFEF972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3DC76-5F75-4E46-80BE-694D5BD5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8536-3FE1-4E66-BB3B-4319A342930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E094E3-A2DA-42A3-AEC0-7D59D3CD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E35E4-8546-4D55-977E-985500A5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C10D-67A1-4D53-9A64-85FA2ED96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9964-2EF1-46BB-B289-BEAD0B2CF3A4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F81E-7B5B-4F71-B9D4-44D01BF4A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3DB5E-3188-4C46-90FD-28ECE09B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288C-DF79-4491-B782-BD163873513E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86B91-F0F1-4EBF-B9AB-17C58EF8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A1535B-E73E-4A44-9C4A-A80D4AC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6957D-F041-4609-B0C9-4035100D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F208-A7CF-47C5-8EB8-64357E6F10F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F80DC-81AF-4160-8776-47113906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DBC8F-D810-42D8-91BE-E95C16F8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0AB9-2A1D-4AC8-B766-6C32B73648B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serlich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tu-dresden.de/intern/services-und-hilfe/kommunizieren-und-publizieren/cd/richtlinien-und-anleitung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äsentationsvorlagen&#10;im CD der TU 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8">
            <a:extLst>
              <a:ext uri="{FF2B5EF4-FFF2-40B4-BE49-F238E27FC236}">
                <a16:creationId xmlns:a16="http://schemas.microsoft.com/office/drawing/2014/main" id="{504C2550-D0D7-46D3-80FE-6DA5B16636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74799" y="3018600"/>
            <a:ext cx="10438560" cy="13341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Gruppe HSAMR1:</a:t>
            </a: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Max Kirchner (Guidance)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Konstantin Kuhl (Navigation)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Sebastian Schwabe (Perception)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Konstantin Wrede (Control)</a:t>
            </a: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Sebastian Zarnack (Human Machine Interface)</a:t>
            </a: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endParaRPr lang="en-US" sz="20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 hangingPunct="0">
              <a:buNone/>
            </a:pPr>
            <a:r>
              <a:rPr lang="en-US" sz="20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Dresden, den 05.11.2019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92D0D30-5441-4F06-A76E-D363EA73E6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1628280"/>
            <a:ext cx="10438560" cy="97164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3200" b="1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Zwischenpräsentation</a:t>
            </a:r>
            <a:br>
              <a:rPr lang="de-DE" sz="3200" b="1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32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Hauptseminar AMR WS19/20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halte&#10;des Beispielfoliensatz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B91A38FE-8F3F-4CD0-8A6D-67541E838D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Inhalte</a:t>
            </a:r>
            <a:b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24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der Zwischenpräsentation</a:t>
            </a: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D27BEDA-513A-4CF0-994A-1109FE9A2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736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 Aufbau Roboters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2 Konzept des Zeitplans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3 Bericht </a:t>
            </a:r>
            <a:r>
              <a:rPr lang="de-DE" sz="1600" b="1" dirty="0" err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Perception</a:t>
            </a: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4 Bericht Navigation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5 Bericht </a:t>
            </a:r>
            <a:r>
              <a:rPr lang="de-DE" sz="1600" b="1" dirty="0" err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Guidance</a:t>
            </a: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6 Bericht Control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7 Bericht HMI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 b="1" dirty="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90E2-4515-4ADE-915B-7C1135D0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2 Konzept des Zeitplans</a:t>
            </a:r>
            <a:b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B5846F-5A82-43B3-8BA5-73C82D0E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9444" r="47657" b="17107"/>
          <a:stretch/>
        </p:blipFill>
        <p:spPr>
          <a:xfrm>
            <a:off x="838199" y="1333500"/>
            <a:ext cx="6810375" cy="5345716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900FFF7-212D-4E4B-A2C1-8E4F46061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81" t="46369" r="56330" b="21453"/>
          <a:stretch/>
        </p:blipFill>
        <p:spPr>
          <a:xfrm>
            <a:off x="7843836" y="1333499"/>
            <a:ext cx="363734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F85D-3F0D-48E6-9EA1-A84BFA0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4 Bericht Navigation</a:t>
            </a:r>
            <a:br>
              <a:rPr lang="de-DE" b="1" dirty="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028BE-DF36-44E8-BB89-E285A37D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2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rrierefrei &#10;kommunizi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CA9D9-A0D5-4DB0-9D5F-97A8E8C8A4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 Aufbau des Roboters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81A1E95C-4630-40F6-818D-4E9DE2D815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484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9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Folgende Aspekte sind wesentlich, um ein barrierefreies Dokument zu erstellen: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Inhaltsfelder im Layout nutzen (S. 14)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Formatvorlagen für Text nutzen (S.15)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Leerzeilen vermeiden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Umfangreiche Anpassungen im Folienmaster vornehmen. Auf Schriftgröße und Farbkontraste achten. </a:t>
            </a:r>
            <a:r>
              <a:rPr lang="de-DE" sz="1600" u="sng">
                <a:solidFill>
                  <a:srgbClr val="009EE0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  <a:hlinkClick r:id="rId3"/>
              </a:rPr>
              <a:t>http://www.leserlich.info/</a:t>
            </a: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29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Bilder gruppieren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Bildbeschreibung erstellen</a:t>
            </a:r>
          </a:p>
          <a:p>
            <a:pPr marL="0" lvl="1" indent="0">
              <a:lnSpc>
                <a:spcPct val="100000"/>
              </a:lnSpc>
              <a:spcBef>
                <a:spcPts val="29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Einstellungen für Sprache und Inhaltsverzeichnis beim PDF-Export berücksichtigen.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 u="sng">
                <a:solidFill>
                  <a:srgbClr val="009EE0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  <a:hlinkClick r:id="rId4"/>
              </a:rPr>
              <a:t>Weitere Informationen zu diesem Thema</a:t>
            </a: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 auf den Serviceseiten der TUD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chnische Universität &#10;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F962D-289A-4557-9315-0985A03399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4799" y="345960"/>
            <a:ext cx="10580400" cy="68400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Technische Universität </a:t>
            </a:r>
            <a:b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24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Dresden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5426-59F2-43BD-9FDC-C9B7B1CFEB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99" y="1484279"/>
            <a:ext cx="10580400" cy="434448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Die Technische Universität Dresden (TU Dresden):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35.000 Studierende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122 Studiengänge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5 Bereiche mit 18 Fakultäten: 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Bau und Umwelt // Geistes- und Sozialwissenschaften // Ingenieurwissenschaften // </a:t>
            </a:r>
            <a:b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</a:b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Mathematik und Naturwissenschaften // Medizin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Exzellenzuniversität seit 2012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forschungsstark, dynamisch, weltoffen, familienfreundlich</a:t>
            </a:r>
          </a:p>
          <a:p>
            <a:pPr marL="0" lvl="1" indent="0">
              <a:lnSpc>
                <a:spcPct val="100000"/>
              </a:lnSpc>
              <a:spcBef>
                <a:spcPts val="1199"/>
              </a:spcBef>
              <a:buClr>
                <a:srgbClr val="00305E"/>
              </a:buClr>
              <a:buSzPct val="100000"/>
              <a:buFont typeface="Open Sans" pitchFamily="34"/>
              <a:buChar char="—"/>
              <a:tabLst>
                <a:tab pos="0" algn="l"/>
              </a:tabLst>
            </a:pPr>
            <a:r>
              <a:rPr lang="de-DE" sz="1600">
                <a:solidFill>
                  <a:srgbClr val="00305E"/>
                </a:solidFill>
                <a:highlight>
                  <a:scrgbClr r="0" g="0" b="0">
                    <a:alpha val="0"/>
                  </a:scrgbClr>
                </a:highlight>
                <a:latin typeface="Open Sans" pitchFamily="34"/>
              </a:rPr>
              <a:t>seit 1828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600">
              <a:solidFill>
                <a:srgbClr val="00305E"/>
              </a:solidFill>
              <a:highlight>
                <a:scrgbClr r="0" g="0" b="0">
                  <a:alpha val="0"/>
                </a:scrgbClr>
              </a:highlight>
              <a:latin typeface="Ope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43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Liberation Serif</vt:lpstr>
      <vt:lpstr>Open Sans</vt:lpstr>
      <vt:lpstr>Office</vt:lpstr>
      <vt:lpstr>Office</vt:lpstr>
      <vt:lpstr>Office</vt:lpstr>
      <vt:lpstr>Office</vt:lpstr>
      <vt:lpstr>Zwischenpräsentation Hauptseminar AMR WS19/20</vt:lpstr>
      <vt:lpstr>Inhalte der Zwischenpräsentation</vt:lpstr>
      <vt:lpstr>2 Konzept des Zeitplans </vt:lpstr>
      <vt:lpstr>4 Bericht Navigation </vt:lpstr>
      <vt:lpstr>1 Aufbau des Roboters</vt:lpstr>
      <vt:lpstr>Technische Universität  Dresden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Konsti K</dc:creator>
  <cp:lastModifiedBy>Konsti K</cp:lastModifiedBy>
  <cp:revision>3</cp:revision>
  <dcterms:created xsi:type="dcterms:W3CDTF">2019-10-27T10:46:36Z</dcterms:created>
  <dcterms:modified xsi:type="dcterms:W3CDTF">2019-11-03T12:25:06Z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23</vt:r8>
  </property>
</Properties>
</file>