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5143500" cx="9144000"/>
  <p:notesSz cx="6858000" cy="9144000"/>
  <p:embeddedFontLst>
    <p:embeddedFont>
      <p:font typeface="PT Sans Narrow"/>
      <p:regular r:id="rId74"/>
      <p:bold r:id="rId75"/>
    </p:embeddedFont>
    <p:embeddedFont>
      <p:font typeface="Open Sans"/>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0" roundtripDataSignature="AMtx7miNS7Tijl2kkNqy8TplfAKFnTEQ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PTSansNarrow-bold.fntdata"/><Relationship Id="rId30" Type="http://schemas.openxmlformats.org/officeDocument/2006/relationships/slide" Target="slides/slide25.xml"/><Relationship Id="rId74" Type="http://schemas.openxmlformats.org/officeDocument/2006/relationships/font" Target="fonts/PTSansNarrow-regular.fntdata"/><Relationship Id="rId33" Type="http://schemas.openxmlformats.org/officeDocument/2006/relationships/slide" Target="slides/slide28.xml"/><Relationship Id="rId77" Type="http://schemas.openxmlformats.org/officeDocument/2006/relationships/font" Target="fonts/OpenSans-bold.fntdata"/><Relationship Id="rId32" Type="http://schemas.openxmlformats.org/officeDocument/2006/relationships/slide" Target="slides/slide27.xml"/><Relationship Id="rId76" Type="http://schemas.openxmlformats.org/officeDocument/2006/relationships/font" Target="fonts/OpenSans-regular.fntdata"/><Relationship Id="rId35" Type="http://schemas.openxmlformats.org/officeDocument/2006/relationships/slide" Target="slides/slide30.xml"/><Relationship Id="rId79" Type="http://schemas.openxmlformats.org/officeDocument/2006/relationships/font" Target="fonts/OpenSans-boldItalic.fntdata"/><Relationship Id="rId34" Type="http://schemas.openxmlformats.org/officeDocument/2006/relationships/slide" Target="slides/slide29.xml"/><Relationship Id="rId78" Type="http://schemas.openxmlformats.org/officeDocument/2006/relationships/font" Target="fonts/OpenSans-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Commits should be logical save points.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46864ef7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e46864ef7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Commits should be logical save points.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46864ef7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e46864ef72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Commits should be logical save points.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Provided that commits are logical save points. If you have a commit every two lines of code, it will be very difficult to find a place in time with the state you desire. If on the other hand you commit only every billion lines of code, you’ll risk losing that commit but also you won’t get a chance to wind back to a point in time in between.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ba655c5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eba655c5a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Provided that commits are logical save points. If you have a commit every two lines of code, it will be very difficult to find a place in time with the state you desire. If on the other hand you commit only every billion lines of code, you’ll risk losing that commit but also you won’t get a chance to wind back to a point in time in between.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Who has heard of GitHub before?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3" name="Google Shape;70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9" name="Google Shape;70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8" name="Google Shape;73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6" name="Google Shape;76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4" name="Google Shape;79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6" name="Google Shape;82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6" name="Google Shape;85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6" name="Google Shape;88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6" name="Google Shape;91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5" name="Google Shape;94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0" name="Google Shape;95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 don’t want to have to email the maintainers and request access in order to contribute code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6" name="Google Shape;95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2" name="Google Shape;96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8" name="Google Shape;96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6" name="Google Shape;97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6" name="Google Shape;98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4" name="Google Shape;99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0" name="Google Shape;100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3" name="Google Shape;103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7" name="Google Shape;106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6" name="Google Shape;110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2" name="Google Shape;111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1" name="Google Shape;115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1" name="Google Shape;119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5" name="Google Shape;123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1" name="Google Shape;1241;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5" name="Google Shape;128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0" name="Google Shape;1330;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9" name="Google Shape;1379;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8" name="Google Shape;142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7" name="Google Shape;147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46864ef7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e46864ef7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3" name="Google Shape;1483;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3" name="Google Shape;151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7" name="Google Shape;1547;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5" name="Google Shape;1585;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4" name="Google Shape;1624;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5" name="Shape 1665"/>
        <p:cNvGrpSpPr/>
        <p:nvPr/>
      </p:nvGrpSpPr>
      <p:grpSpPr>
        <a:xfrm>
          <a:off x="0" y="0"/>
          <a:ext cx="0" cy="0"/>
          <a:chOff x="0" y="0"/>
          <a:chExt cx="0" cy="0"/>
        </a:xfrm>
      </p:grpSpPr>
      <p:sp>
        <p:nvSpPr>
          <p:cNvPr id="1666" name="Google Shape;1666;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7" name="Google Shape;1667;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9" name="Google Shape;1709;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2" name="Google Shape;1752;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9" name="Google Shape;1799;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46864ef7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e46864ef7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46864ef7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e46864ef72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6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6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64"/>
          <p:cNvGrpSpPr/>
          <p:nvPr/>
        </p:nvGrpSpPr>
        <p:grpSpPr>
          <a:xfrm>
            <a:off x="1004144" y="1022025"/>
            <a:ext cx="7136669" cy="152400"/>
            <a:chOff x="1346429" y="1011300"/>
            <a:chExt cx="6452100" cy="152400"/>
          </a:xfrm>
        </p:grpSpPr>
        <p:cxnSp>
          <p:nvCxnSpPr>
            <p:cNvPr id="13" name="Google Shape;13;p6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6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64"/>
          <p:cNvGrpSpPr/>
          <p:nvPr/>
        </p:nvGrpSpPr>
        <p:grpSpPr>
          <a:xfrm>
            <a:off x="1004151" y="3969100"/>
            <a:ext cx="7136669" cy="152400"/>
            <a:chOff x="1346435" y="3969088"/>
            <a:chExt cx="6452100" cy="152400"/>
          </a:xfrm>
        </p:grpSpPr>
        <p:cxnSp>
          <p:nvCxnSpPr>
            <p:cNvPr id="16" name="Google Shape;16;p6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6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64"/>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64"/>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7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73"/>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73"/>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65"/>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6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6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66"/>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6"/>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6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67"/>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67"/>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6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6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70"/>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7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7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71"/>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71"/>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7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72"/>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6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6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t>Git</a:t>
            </a:r>
            <a:endParaRPr/>
          </a:p>
        </p:txBody>
      </p:sp>
      <p:sp>
        <p:nvSpPr>
          <p:cNvPr id="67" name="Google Shape;67;p1"/>
          <p:cNvSpPr txBox="1"/>
          <p:nvPr/>
        </p:nvSpPr>
        <p:spPr>
          <a:xfrm>
            <a:off x="2137250" y="2774164"/>
            <a:ext cx="4870500" cy="7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695D46"/>
                </a:solidFill>
                <a:latin typeface="Open Sans"/>
                <a:ea typeface="Open Sans"/>
                <a:cs typeface="Open Sans"/>
                <a:sym typeface="Open Sans"/>
              </a:rPr>
              <a:t>Boston University CS 506 - Lance Galletti</a:t>
            </a:r>
            <a:endParaRPr b="0" i="0" sz="1800" u="none" cap="none" strike="noStrike">
              <a:solidFill>
                <a:srgbClr val="695D4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158" name="Google Shape;158;p7"/>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pushing them up to GitHub (from your laptop), if your laptop is destroyed you will only lose the commits you did not upload to GitHub.</a:t>
            </a:r>
            <a:endParaRPr/>
          </a:p>
        </p:txBody>
      </p:sp>
      <p:cxnSp>
        <p:nvCxnSpPr>
          <p:cNvPr id="159" name="Google Shape;159;p7"/>
          <p:cNvCxnSpPr/>
          <p:nvPr/>
        </p:nvCxnSpPr>
        <p:spPr>
          <a:xfrm>
            <a:off x="15576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60" name="Google Shape;160;p7"/>
          <p:cNvSpPr/>
          <p:nvPr/>
        </p:nvSpPr>
        <p:spPr>
          <a:xfrm>
            <a:off x="24462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1" name="Google Shape;161;p7"/>
          <p:cNvCxnSpPr/>
          <p:nvPr/>
        </p:nvCxnSpPr>
        <p:spPr>
          <a:xfrm>
            <a:off x="252022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62" name="Google Shape;162;p7"/>
          <p:cNvSpPr/>
          <p:nvPr/>
        </p:nvSpPr>
        <p:spPr>
          <a:xfrm>
            <a:off x="340882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7"/>
          <p:cNvSpPr txBox="1"/>
          <p:nvPr/>
        </p:nvSpPr>
        <p:spPr>
          <a:xfrm>
            <a:off x="200025" y="3119938"/>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164" name="Google Shape;164;p7"/>
          <p:cNvCxnSpPr/>
          <p:nvPr/>
        </p:nvCxnSpPr>
        <p:spPr>
          <a:xfrm>
            <a:off x="34827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65" name="Google Shape;165;p7"/>
          <p:cNvSpPr/>
          <p:nvPr/>
        </p:nvSpPr>
        <p:spPr>
          <a:xfrm>
            <a:off x="43713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 name="Google Shape;166;p7"/>
          <p:cNvCxnSpPr/>
          <p:nvPr/>
        </p:nvCxnSpPr>
        <p:spPr>
          <a:xfrm>
            <a:off x="15576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67" name="Google Shape;167;p7"/>
          <p:cNvSpPr/>
          <p:nvPr/>
        </p:nvSpPr>
        <p:spPr>
          <a:xfrm>
            <a:off x="24462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8" name="Google Shape;168;p7"/>
          <p:cNvCxnSpPr/>
          <p:nvPr/>
        </p:nvCxnSpPr>
        <p:spPr>
          <a:xfrm>
            <a:off x="252022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69" name="Google Shape;169;p7"/>
          <p:cNvSpPr/>
          <p:nvPr/>
        </p:nvSpPr>
        <p:spPr>
          <a:xfrm>
            <a:off x="340882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7"/>
          <p:cNvSpPr txBox="1"/>
          <p:nvPr/>
        </p:nvSpPr>
        <p:spPr>
          <a:xfrm>
            <a:off x="200025" y="4042275"/>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171" name="Google Shape;171;p7"/>
          <p:cNvCxnSpPr/>
          <p:nvPr/>
        </p:nvCxnSpPr>
        <p:spPr>
          <a:xfrm>
            <a:off x="34827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72" name="Google Shape;172;p7"/>
          <p:cNvSpPr/>
          <p:nvPr/>
        </p:nvSpPr>
        <p:spPr>
          <a:xfrm>
            <a:off x="43713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e46864ef72_0_10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178" name="Google Shape;178;ge46864ef72_0_109"/>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pushing them up to GitHub (from your laptop), if your laptop is destroyed you will only lose the commits you did not upload to GitHub.</a:t>
            </a:r>
            <a:endParaRPr/>
          </a:p>
        </p:txBody>
      </p:sp>
      <p:cxnSp>
        <p:nvCxnSpPr>
          <p:cNvPr id="179" name="Google Shape;179;ge46864ef72_0_109"/>
          <p:cNvCxnSpPr/>
          <p:nvPr/>
        </p:nvCxnSpPr>
        <p:spPr>
          <a:xfrm>
            <a:off x="15576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80" name="Google Shape;180;ge46864ef72_0_109"/>
          <p:cNvSpPr/>
          <p:nvPr/>
        </p:nvSpPr>
        <p:spPr>
          <a:xfrm>
            <a:off x="24462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1" name="Google Shape;181;ge46864ef72_0_109"/>
          <p:cNvCxnSpPr/>
          <p:nvPr/>
        </p:nvCxnSpPr>
        <p:spPr>
          <a:xfrm>
            <a:off x="252022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82" name="Google Shape;182;ge46864ef72_0_109"/>
          <p:cNvSpPr/>
          <p:nvPr/>
        </p:nvSpPr>
        <p:spPr>
          <a:xfrm>
            <a:off x="340882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e46864ef72_0_109"/>
          <p:cNvSpPr txBox="1"/>
          <p:nvPr/>
        </p:nvSpPr>
        <p:spPr>
          <a:xfrm>
            <a:off x="200025" y="3119938"/>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184" name="Google Shape;184;ge46864ef72_0_109"/>
          <p:cNvCxnSpPr/>
          <p:nvPr/>
        </p:nvCxnSpPr>
        <p:spPr>
          <a:xfrm>
            <a:off x="34827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85" name="Google Shape;185;ge46864ef72_0_109"/>
          <p:cNvSpPr/>
          <p:nvPr/>
        </p:nvSpPr>
        <p:spPr>
          <a:xfrm>
            <a:off x="43713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6" name="Google Shape;186;ge46864ef72_0_109"/>
          <p:cNvCxnSpPr/>
          <p:nvPr/>
        </p:nvCxnSpPr>
        <p:spPr>
          <a:xfrm>
            <a:off x="15576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87" name="Google Shape;187;ge46864ef72_0_109"/>
          <p:cNvSpPr/>
          <p:nvPr/>
        </p:nvSpPr>
        <p:spPr>
          <a:xfrm>
            <a:off x="24462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8" name="Google Shape;188;ge46864ef72_0_109"/>
          <p:cNvCxnSpPr/>
          <p:nvPr/>
        </p:nvCxnSpPr>
        <p:spPr>
          <a:xfrm>
            <a:off x="252022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89" name="Google Shape;189;ge46864ef72_0_109"/>
          <p:cNvSpPr/>
          <p:nvPr/>
        </p:nvSpPr>
        <p:spPr>
          <a:xfrm>
            <a:off x="340882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e46864ef72_0_109"/>
          <p:cNvSpPr txBox="1"/>
          <p:nvPr/>
        </p:nvSpPr>
        <p:spPr>
          <a:xfrm>
            <a:off x="200025" y="4042275"/>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191" name="Google Shape;191;ge46864ef72_0_109"/>
          <p:cNvCxnSpPr/>
          <p:nvPr/>
        </p:nvCxnSpPr>
        <p:spPr>
          <a:xfrm>
            <a:off x="34827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92" name="Google Shape;192;ge46864ef72_0_109"/>
          <p:cNvSpPr/>
          <p:nvPr/>
        </p:nvSpPr>
        <p:spPr>
          <a:xfrm>
            <a:off x="43713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3" name="Google Shape;193;ge46864ef72_0_109"/>
          <p:cNvCxnSpPr/>
          <p:nvPr/>
        </p:nvCxnSpPr>
        <p:spPr>
          <a:xfrm>
            <a:off x="444532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94" name="Google Shape;194;ge46864ef72_0_109"/>
          <p:cNvSpPr/>
          <p:nvPr/>
        </p:nvSpPr>
        <p:spPr>
          <a:xfrm>
            <a:off x="533392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e46864ef72_0_1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200" name="Google Shape;200;ge46864ef72_0_130"/>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pushing them up to GitHub (from your laptop), if your laptop is destroyed you will only lose the commits you did not upload to GitHub.</a:t>
            </a:r>
            <a:endParaRPr/>
          </a:p>
        </p:txBody>
      </p:sp>
      <p:cxnSp>
        <p:nvCxnSpPr>
          <p:cNvPr id="201" name="Google Shape;201;ge46864ef72_0_130"/>
          <p:cNvCxnSpPr/>
          <p:nvPr/>
        </p:nvCxnSpPr>
        <p:spPr>
          <a:xfrm>
            <a:off x="15576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202" name="Google Shape;202;ge46864ef72_0_130"/>
          <p:cNvSpPr/>
          <p:nvPr/>
        </p:nvSpPr>
        <p:spPr>
          <a:xfrm>
            <a:off x="24462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3" name="Google Shape;203;ge46864ef72_0_130"/>
          <p:cNvCxnSpPr/>
          <p:nvPr/>
        </p:nvCxnSpPr>
        <p:spPr>
          <a:xfrm>
            <a:off x="252022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204" name="Google Shape;204;ge46864ef72_0_130"/>
          <p:cNvSpPr/>
          <p:nvPr/>
        </p:nvSpPr>
        <p:spPr>
          <a:xfrm>
            <a:off x="340882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e46864ef72_0_130"/>
          <p:cNvSpPr txBox="1"/>
          <p:nvPr/>
        </p:nvSpPr>
        <p:spPr>
          <a:xfrm>
            <a:off x="200025" y="3119938"/>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206" name="Google Shape;206;ge46864ef72_0_130"/>
          <p:cNvCxnSpPr/>
          <p:nvPr/>
        </p:nvCxnSpPr>
        <p:spPr>
          <a:xfrm>
            <a:off x="34827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207" name="Google Shape;207;ge46864ef72_0_130"/>
          <p:cNvSpPr/>
          <p:nvPr/>
        </p:nvSpPr>
        <p:spPr>
          <a:xfrm>
            <a:off x="43713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8" name="Google Shape;208;ge46864ef72_0_130"/>
          <p:cNvCxnSpPr/>
          <p:nvPr/>
        </p:nvCxnSpPr>
        <p:spPr>
          <a:xfrm>
            <a:off x="15576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209" name="Google Shape;209;ge46864ef72_0_130"/>
          <p:cNvSpPr/>
          <p:nvPr/>
        </p:nvSpPr>
        <p:spPr>
          <a:xfrm>
            <a:off x="24462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0" name="Google Shape;210;ge46864ef72_0_130"/>
          <p:cNvCxnSpPr/>
          <p:nvPr/>
        </p:nvCxnSpPr>
        <p:spPr>
          <a:xfrm>
            <a:off x="252022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211" name="Google Shape;211;ge46864ef72_0_130"/>
          <p:cNvSpPr/>
          <p:nvPr/>
        </p:nvSpPr>
        <p:spPr>
          <a:xfrm>
            <a:off x="340882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e46864ef72_0_130"/>
          <p:cNvSpPr txBox="1"/>
          <p:nvPr/>
        </p:nvSpPr>
        <p:spPr>
          <a:xfrm>
            <a:off x="200025" y="4042275"/>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213" name="Google Shape;213;ge46864ef72_0_130"/>
          <p:cNvCxnSpPr/>
          <p:nvPr/>
        </p:nvCxnSpPr>
        <p:spPr>
          <a:xfrm>
            <a:off x="34827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214" name="Google Shape;214;ge46864ef72_0_130"/>
          <p:cNvSpPr/>
          <p:nvPr/>
        </p:nvSpPr>
        <p:spPr>
          <a:xfrm>
            <a:off x="43713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5" name="Google Shape;215;ge46864ef72_0_130"/>
          <p:cNvCxnSpPr/>
          <p:nvPr/>
        </p:nvCxnSpPr>
        <p:spPr>
          <a:xfrm>
            <a:off x="4445325" y="4258250"/>
            <a:ext cx="888600" cy="0"/>
          </a:xfrm>
          <a:prstGeom prst="straightConnector1">
            <a:avLst/>
          </a:prstGeom>
          <a:noFill/>
          <a:ln cap="flat" cmpd="sng" w="28575">
            <a:solidFill>
              <a:srgbClr val="CC0000"/>
            </a:solidFill>
            <a:prstDash val="solid"/>
            <a:round/>
            <a:headEnd len="sm" w="sm" type="none"/>
            <a:tailEnd len="sm" w="sm" type="none"/>
          </a:ln>
        </p:spPr>
      </p:cxnSp>
      <p:sp>
        <p:nvSpPr>
          <p:cNvPr id="216" name="Google Shape;216;ge46864ef72_0_130"/>
          <p:cNvSpPr/>
          <p:nvPr/>
        </p:nvSpPr>
        <p:spPr>
          <a:xfrm>
            <a:off x="5333925" y="4215050"/>
            <a:ext cx="74100" cy="86400"/>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e46864ef72_0_130"/>
          <p:cNvSpPr/>
          <p:nvPr/>
        </p:nvSpPr>
        <p:spPr>
          <a:xfrm>
            <a:off x="317925" y="3924525"/>
            <a:ext cx="1047900" cy="942900"/>
          </a:xfrm>
          <a:prstGeom prst="mathMultiply">
            <a:avLst>
              <a:gd fmla="val 15155" name="adj1"/>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8"/>
          <p:cNvSpPr txBox="1"/>
          <p:nvPr>
            <p:ph type="title"/>
          </p:nvPr>
        </p:nvSpPr>
        <p:spPr>
          <a:xfrm>
            <a:off x="311700" y="2218050"/>
            <a:ext cx="8520600" cy="70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Demo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228" name="Google Shape;228;p9"/>
          <p:cNvSpPr txBox="1"/>
          <p:nvPr>
            <p:ph idx="1" type="body"/>
          </p:nvPr>
        </p:nvSpPr>
        <p:spPr>
          <a:xfrm>
            <a:off x="311700" y="1266325"/>
            <a:ext cx="8520600" cy="13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ease or difficulty of adding a new feature to the code base may depend on the state / version of the codebase.</a:t>
            </a:r>
            <a:endParaRPr/>
          </a:p>
          <a:p>
            <a:pPr indent="0" lvl="0" marL="0" rtl="0" algn="l">
              <a:lnSpc>
                <a:spcPct val="115000"/>
              </a:lnSpc>
              <a:spcBef>
                <a:spcPts val="1600"/>
              </a:spcBef>
              <a:spcAft>
                <a:spcPts val="1600"/>
              </a:spcAft>
              <a:buSzPts val="1800"/>
              <a:buNone/>
            </a:pPr>
            <a:r>
              <a:rPr lang="en"/>
              <a:t>It may be easiest to add this feature at a specific commit.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eba655c5ac_0_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234" name="Google Shape;234;geba655c5ac_0_0"/>
          <p:cNvSpPr txBox="1"/>
          <p:nvPr>
            <p:ph idx="1" type="body"/>
          </p:nvPr>
        </p:nvSpPr>
        <p:spPr>
          <a:xfrm>
            <a:off x="311700" y="1266325"/>
            <a:ext cx="8520600" cy="13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ease or difficulty of adding a new feature to the code base may depend on the state / version of the codebase.</a:t>
            </a:r>
            <a:endParaRPr/>
          </a:p>
          <a:p>
            <a:pPr indent="0" lvl="0" marL="0" rtl="0" algn="l">
              <a:lnSpc>
                <a:spcPct val="115000"/>
              </a:lnSpc>
              <a:spcBef>
                <a:spcPts val="1600"/>
              </a:spcBef>
              <a:spcAft>
                <a:spcPts val="1600"/>
              </a:spcAft>
              <a:buSzPts val="1800"/>
              <a:buNone/>
            </a:pPr>
            <a:r>
              <a:rPr lang="en"/>
              <a:t>It may be easiest to add this feature at a specific commit.</a:t>
            </a:r>
            <a:endParaRPr/>
          </a:p>
        </p:txBody>
      </p:sp>
      <p:cxnSp>
        <p:nvCxnSpPr>
          <p:cNvPr id="235" name="Google Shape;235;geba655c5ac_0_0"/>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236" name="Google Shape;236;geba655c5ac_0_0"/>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eba655c5ac_0_0"/>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8" name="Google Shape;238;geba655c5ac_0_0"/>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239" name="Google Shape;239;geba655c5ac_0_0"/>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eba655c5ac_0_0"/>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241" name="Google Shape;241;geba655c5ac_0_0"/>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242" name="Google Shape;242;geba655c5ac_0_0"/>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eba655c5ac_0_0"/>
          <p:cNvSpPr/>
          <p:nvPr/>
        </p:nvSpPr>
        <p:spPr>
          <a:xfrm>
            <a:off x="4171350" y="3363375"/>
            <a:ext cx="555300" cy="271500"/>
          </a:xfrm>
          <a:prstGeom prst="bentArrow">
            <a:avLst>
              <a:gd fmla="val 25000" name="adj1"/>
              <a:gd fmla="val 25000" name="adj2"/>
              <a:gd fmla="val 50000" name="adj3"/>
              <a:gd fmla="val 87500" name="adj4"/>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eba655c5ac_0_0"/>
          <p:cNvSpPr txBox="1"/>
          <p:nvPr/>
        </p:nvSpPr>
        <p:spPr>
          <a:xfrm>
            <a:off x="4652625" y="3048675"/>
            <a:ext cx="1159800" cy="58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250" name="Google Shape;250;p10"/>
          <p:cNvSpPr txBox="1"/>
          <p:nvPr>
            <p:ph idx="1" type="body"/>
          </p:nvPr>
        </p:nvSpPr>
        <p:spPr>
          <a:xfrm>
            <a:off x="311700" y="1266325"/>
            <a:ext cx="8520600" cy="13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ease or difficulty of adding a new feature to the code base may depend on the state / version of the codebase.</a:t>
            </a:r>
            <a:endParaRPr/>
          </a:p>
          <a:p>
            <a:pPr indent="0" lvl="0" marL="0" rtl="0" algn="l">
              <a:lnSpc>
                <a:spcPct val="115000"/>
              </a:lnSpc>
              <a:spcBef>
                <a:spcPts val="1600"/>
              </a:spcBef>
              <a:spcAft>
                <a:spcPts val="1600"/>
              </a:spcAft>
              <a:buSzPts val="1800"/>
              <a:buNone/>
            </a:pPr>
            <a:r>
              <a:rPr lang="en"/>
              <a:t>It may be easiest to add this feature at a specific commit.</a:t>
            </a:r>
            <a:endParaRPr/>
          </a:p>
        </p:txBody>
      </p:sp>
      <p:cxnSp>
        <p:nvCxnSpPr>
          <p:cNvPr id="251" name="Google Shape;251;p10"/>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252" name="Google Shape;252;p10"/>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0"/>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4" name="Google Shape;254;p10"/>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255" name="Google Shape;255;p10"/>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0"/>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257" name="Google Shape;257;p10"/>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258" name="Google Shape;258;p10"/>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9" name="Google Shape;259;p10"/>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260" name="Google Shape;260;p10"/>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0"/>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2" name="Google Shape;262;p10"/>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263" name="Google Shape;263;p10"/>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0"/>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265" name="Google Shape;265;p10"/>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266" name="Google Shape;266;p10"/>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272" name="Google Shape;272;p11"/>
          <p:cNvSpPr txBox="1"/>
          <p:nvPr>
            <p:ph idx="1" type="body"/>
          </p:nvPr>
        </p:nvSpPr>
        <p:spPr>
          <a:xfrm>
            <a:off x="311700" y="1266325"/>
            <a:ext cx="8520600" cy="13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ease or difficulty of adding a new feature to the code base may depend on the state / version of the codebase.</a:t>
            </a:r>
            <a:endParaRPr/>
          </a:p>
          <a:p>
            <a:pPr indent="0" lvl="0" marL="0" rtl="0" algn="l">
              <a:lnSpc>
                <a:spcPct val="115000"/>
              </a:lnSpc>
              <a:spcBef>
                <a:spcPts val="1600"/>
              </a:spcBef>
              <a:spcAft>
                <a:spcPts val="1600"/>
              </a:spcAft>
              <a:buSzPts val="1800"/>
              <a:buNone/>
            </a:pPr>
            <a:r>
              <a:rPr lang="en"/>
              <a:t>It may be easiest to add this feature at a specific commit.</a:t>
            </a:r>
            <a:endParaRPr/>
          </a:p>
        </p:txBody>
      </p:sp>
      <p:cxnSp>
        <p:nvCxnSpPr>
          <p:cNvPr id="273" name="Google Shape;273;p11"/>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274" name="Google Shape;274;p11"/>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1"/>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1"/>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277" name="Google Shape;277;p11"/>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278" name="Google Shape;278;p11"/>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1"/>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0" name="Google Shape;280;p11"/>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281" name="Google Shape;281;p11"/>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1"/>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283" name="Google Shape;283;p11"/>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284" name="Google Shape;284;p11"/>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290" name="Google Shape;290;p12"/>
          <p:cNvSpPr txBox="1"/>
          <p:nvPr>
            <p:ph idx="1" type="body"/>
          </p:nvPr>
        </p:nvSpPr>
        <p:spPr>
          <a:xfrm>
            <a:off x="311700" y="1266325"/>
            <a:ext cx="8520600" cy="13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ease or difficulty of adding a new feature to the code base may depend on the state / version of the codebase.</a:t>
            </a:r>
            <a:endParaRPr/>
          </a:p>
          <a:p>
            <a:pPr indent="0" lvl="0" marL="0" rtl="0" algn="l">
              <a:lnSpc>
                <a:spcPct val="115000"/>
              </a:lnSpc>
              <a:spcBef>
                <a:spcPts val="1600"/>
              </a:spcBef>
              <a:spcAft>
                <a:spcPts val="1600"/>
              </a:spcAft>
              <a:buSzPts val="1800"/>
              <a:buNone/>
            </a:pPr>
            <a:r>
              <a:rPr lang="en"/>
              <a:t>It may be easiest to add this feature at a specific commit.</a:t>
            </a:r>
            <a:endParaRPr/>
          </a:p>
        </p:txBody>
      </p:sp>
      <p:cxnSp>
        <p:nvCxnSpPr>
          <p:cNvPr id="291" name="Google Shape;291;p12"/>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292" name="Google Shape;292;p12"/>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2"/>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4" name="Google Shape;294;p12"/>
          <p:cNvCxnSpPr/>
          <p:nvPr/>
        </p:nvCxnSpPr>
        <p:spPr>
          <a:xfrm>
            <a:off x="2320200" y="3924875"/>
            <a:ext cx="888600" cy="0"/>
          </a:xfrm>
          <a:prstGeom prst="straightConnector1">
            <a:avLst/>
          </a:prstGeom>
          <a:noFill/>
          <a:ln cap="flat" cmpd="sng" w="28575">
            <a:solidFill>
              <a:srgbClr val="38761D"/>
            </a:solidFill>
            <a:prstDash val="solid"/>
            <a:round/>
            <a:headEnd len="sm" w="sm" type="none"/>
            <a:tailEnd len="sm" w="sm" type="none"/>
          </a:ln>
        </p:spPr>
      </p:cxnSp>
      <p:sp>
        <p:nvSpPr>
          <p:cNvPr id="295" name="Google Shape;295;p12"/>
          <p:cNvSpPr/>
          <p:nvPr/>
        </p:nvSpPr>
        <p:spPr>
          <a:xfrm>
            <a:off x="3208800" y="38816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2"/>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297" name="Google Shape;297;p12"/>
          <p:cNvCxnSpPr/>
          <p:nvPr/>
        </p:nvCxnSpPr>
        <p:spPr>
          <a:xfrm>
            <a:off x="3282750" y="3924875"/>
            <a:ext cx="888600" cy="0"/>
          </a:xfrm>
          <a:prstGeom prst="straightConnector1">
            <a:avLst/>
          </a:prstGeom>
          <a:noFill/>
          <a:ln cap="flat" cmpd="sng" w="28575">
            <a:solidFill>
              <a:srgbClr val="38761D"/>
            </a:solidFill>
            <a:prstDash val="solid"/>
            <a:round/>
            <a:headEnd len="sm" w="sm" type="none"/>
            <a:tailEnd len="sm" w="sm" type="none"/>
          </a:ln>
        </p:spPr>
      </p:cxnSp>
      <p:sp>
        <p:nvSpPr>
          <p:cNvPr id="298" name="Google Shape;298;p12"/>
          <p:cNvSpPr/>
          <p:nvPr/>
        </p:nvSpPr>
        <p:spPr>
          <a:xfrm>
            <a:off x="4171350" y="38816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9" name="Google Shape;299;p12"/>
          <p:cNvCxnSpPr/>
          <p:nvPr/>
        </p:nvCxnSpPr>
        <p:spPr>
          <a:xfrm>
            <a:off x="4208400" y="3924875"/>
            <a:ext cx="888600" cy="0"/>
          </a:xfrm>
          <a:prstGeom prst="straightConnector1">
            <a:avLst/>
          </a:prstGeom>
          <a:noFill/>
          <a:ln cap="flat" cmpd="sng" w="28575">
            <a:solidFill>
              <a:srgbClr val="38761D"/>
            </a:solidFill>
            <a:prstDash val="solid"/>
            <a:round/>
            <a:headEnd len="sm" w="sm" type="none"/>
            <a:tailEnd len="sm" w="sm" type="none"/>
          </a:ln>
        </p:spPr>
      </p:cxnSp>
      <p:sp>
        <p:nvSpPr>
          <p:cNvPr id="300" name="Google Shape;300;p12"/>
          <p:cNvSpPr/>
          <p:nvPr/>
        </p:nvSpPr>
        <p:spPr>
          <a:xfrm>
            <a:off x="5059950" y="38816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1" name="Google Shape;301;p12"/>
          <p:cNvCxnSpPr/>
          <p:nvPr/>
        </p:nvCxnSpPr>
        <p:spPr>
          <a:xfrm>
            <a:off x="5133900" y="3924875"/>
            <a:ext cx="888600" cy="0"/>
          </a:xfrm>
          <a:prstGeom prst="straightConnector1">
            <a:avLst/>
          </a:prstGeom>
          <a:noFill/>
          <a:ln cap="flat" cmpd="sng" w="28575">
            <a:solidFill>
              <a:srgbClr val="38761D"/>
            </a:solidFill>
            <a:prstDash val="solid"/>
            <a:round/>
            <a:headEnd len="sm" w="sm" type="none"/>
            <a:tailEnd len="sm" w="sm" type="none"/>
          </a:ln>
        </p:spPr>
      </p:cxnSp>
      <p:sp>
        <p:nvSpPr>
          <p:cNvPr id="302" name="Google Shape;302;p12"/>
          <p:cNvSpPr/>
          <p:nvPr/>
        </p:nvSpPr>
        <p:spPr>
          <a:xfrm>
            <a:off x="6022500" y="38816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3" name="Google Shape;303;p12"/>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04" name="Google Shape;304;p12"/>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2"/>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6" name="Google Shape;306;p12"/>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07" name="Google Shape;307;p12"/>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2"/>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309" name="Google Shape;309;p12"/>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10" name="Google Shape;310;p12"/>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316" name="Google Shape;316;p13"/>
          <p:cNvSpPr txBox="1"/>
          <p:nvPr>
            <p:ph idx="1" type="body"/>
          </p:nvPr>
        </p:nvSpPr>
        <p:spPr>
          <a:xfrm>
            <a:off x="311700" y="1266325"/>
            <a:ext cx="85206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What happens now?</a:t>
            </a:r>
            <a:endParaRPr/>
          </a:p>
        </p:txBody>
      </p:sp>
      <p:cxnSp>
        <p:nvCxnSpPr>
          <p:cNvPr id="317" name="Google Shape;317;p13"/>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318" name="Google Shape;318;p13"/>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3"/>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0" name="Google Shape;320;p13"/>
          <p:cNvCxnSpPr/>
          <p:nvPr/>
        </p:nvCxnSpPr>
        <p:spPr>
          <a:xfrm>
            <a:off x="2320200" y="3924875"/>
            <a:ext cx="888600" cy="0"/>
          </a:xfrm>
          <a:prstGeom prst="straightConnector1">
            <a:avLst/>
          </a:prstGeom>
          <a:noFill/>
          <a:ln cap="flat" cmpd="sng" w="28575">
            <a:solidFill>
              <a:srgbClr val="38761D"/>
            </a:solidFill>
            <a:prstDash val="solid"/>
            <a:round/>
            <a:headEnd len="sm" w="sm" type="none"/>
            <a:tailEnd len="sm" w="sm" type="none"/>
          </a:ln>
        </p:spPr>
      </p:cxnSp>
      <p:sp>
        <p:nvSpPr>
          <p:cNvPr id="321" name="Google Shape;321;p13"/>
          <p:cNvSpPr/>
          <p:nvPr/>
        </p:nvSpPr>
        <p:spPr>
          <a:xfrm>
            <a:off x="3208800" y="38816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3"/>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323" name="Google Shape;323;p13"/>
          <p:cNvCxnSpPr/>
          <p:nvPr/>
        </p:nvCxnSpPr>
        <p:spPr>
          <a:xfrm>
            <a:off x="3282750" y="3924875"/>
            <a:ext cx="888600" cy="0"/>
          </a:xfrm>
          <a:prstGeom prst="straightConnector1">
            <a:avLst/>
          </a:prstGeom>
          <a:noFill/>
          <a:ln cap="flat" cmpd="sng" w="28575">
            <a:solidFill>
              <a:srgbClr val="38761D"/>
            </a:solidFill>
            <a:prstDash val="solid"/>
            <a:round/>
            <a:headEnd len="sm" w="sm" type="none"/>
            <a:tailEnd len="sm" w="sm" type="none"/>
          </a:ln>
        </p:spPr>
      </p:cxnSp>
      <p:sp>
        <p:nvSpPr>
          <p:cNvPr id="324" name="Google Shape;324;p13"/>
          <p:cNvSpPr/>
          <p:nvPr/>
        </p:nvSpPr>
        <p:spPr>
          <a:xfrm>
            <a:off x="4171350" y="38816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5" name="Google Shape;325;p13"/>
          <p:cNvCxnSpPr/>
          <p:nvPr/>
        </p:nvCxnSpPr>
        <p:spPr>
          <a:xfrm>
            <a:off x="4208400" y="3924875"/>
            <a:ext cx="888600" cy="0"/>
          </a:xfrm>
          <a:prstGeom prst="straightConnector1">
            <a:avLst/>
          </a:prstGeom>
          <a:noFill/>
          <a:ln cap="flat" cmpd="sng" w="28575">
            <a:solidFill>
              <a:srgbClr val="38761D"/>
            </a:solidFill>
            <a:prstDash val="solid"/>
            <a:round/>
            <a:headEnd len="sm" w="sm" type="none"/>
            <a:tailEnd len="sm" w="sm" type="none"/>
          </a:ln>
        </p:spPr>
      </p:cxnSp>
      <p:sp>
        <p:nvSpPr>
          <p:cNvPr id="326" name="Google Shape;326;p13"/>
          <p:cNvSpPr/>
          <p:nvPr/>
        </p:nvSpPr>
        <p:spPr>
          <a:xfrm>
            <a:off x="5059950" y="38816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7" name="Google Shape;327;p13"/>
          <p:cNvCxnSpPr/>
          <p:nvPr/>
        </p:nvCxnSpPr>
        <p:spPr>
          <a:xfrm>
            <a:off x="5133900" y="3924875"/>
            <a:ext cx="888600" cy="0"/>
          </a:xfrm>
          <a:prstGeom prst="straightConnector1">
            <a:avLst/>
          </a:prstGeom>
          <a:noFill/>
          <a:ln cap="flat" cmpd="sng" w="28575">
            <a:solidFill>
              <a:srgbClr val="38761D"/>
            </a:solidFill>
            <a:prstDash val="solid"/>
            <a:round/>
            <a:headEnd len="sm" w="sm" type="none"/>
            <a:tailEnd len="sm" w="sm" type="none"/>
          </a:ln>
        </p:spPr>
      </p:cxnSp>
      <p:sp>
        <p:nvSpPr>
          <p:cNvPr id="328" name="Google Shape;328;p13"/>
          <p:cNvSpPr/>
          <p:nvPr/>
        </p:nvSpPr>
        <p:spPr>
          <a:xfrm>
            <a:off x="6022500" y="38816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9" name="Google Shape;329;p13"/>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30" name="Google Shape;330;p13"/>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3"/>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2" name="Google Shape;332;p13"/>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33" name="Google Shape;333;p13"/>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3"/>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335" name="Google Shape;335;p13"/>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36" name="Google Shape;336;p13"/>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3"/>
          <p:cNvSpPr/>
          <p:nvPr/>
        </p:nvSpPr>
        <p:spPr>
          <a:xfrm>
            <a:off x="6022500" y="3437400"/>
            <a:ext cx="555300" cy="271500"/>
          </a:xfrm>
          <a:prstGeom prst="bentArrow">
            <a:avLst>
              <a:gd fmla="val 25000" name="adj1"/>
              <a:gd fmla="val 25000" name="adj2"/>
              <a:gd fmla="val 50000" name="adj3"/>
              <a:gd fmla="val 87500" name="adj4"/>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3"/>
          <p:cNvSpPr txBox="1"/>
          <p:nvPr/>
        </p:nvSpPr>
        <p:spPr>
          <a:xfrm>
            <a:off x="6503775" y="3122700"/>
            <a:ext cx="1159800" cy="58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sp>
        <p:nvSpPr>
          <p:cNvPr id="339" name="Google Shape;339;p13"/>
          <p:cNvSpPr/>
          <p:nvPr/>
        </p:nvSpPr>
        <p:spPr>
          <a:xfrm>
            <a:off x="6059550" y="3218350"/>
            <a:ext cx="481200" cy="586200"/>
          </a:xfrm>
          <a:prstGeom prst="mathMultiply">
            <a:avLst>
              <a:gd fmla="val 23520" name="adj1"/>
            </a:avLst>
          </a:prstGeom>
          <a:solidFill>
            <a:srgbClr val="A61C00"/>
          </a:solid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GitHub vs Git</a:t>
            </a:r>
            <a:endParaRPr/>
          </a:p>
        </p:txBody>
      </p:sp>
      <p:sp>
        <p:nvSpPr>
          <p:cNvPr id="73" name="Google Shape;73;p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GitHub</a:t>
            </a:r>
            <a:r>
              <a:rPr lang="en"/>
              <a:t> --&gt; [</a:t>
            </a:r>
            <a:r>
              <a:rPr lang="en" u="sng">
                <a:solidFill>
                  <a:schemeClr val="hlink"/>
                </a:solidFill>
                <a:hlinkClick r:id="rId3"/>
              </a:rPr>
              <a:t>browser</a:t>
            </a:r>
            <a:r>
              <a:rPr lang="en"/>
              <a:t>]</a:t>
            </a:r>
            <a:endParaRPr/>
          </a:p>
          <a:p>
            <a:pPr indent="0" lvl="0" marL="0" rtl="0" algn="l">
              <a:lnSpc>
                <a:spcPct val="115000"/>
              </a:lnSpc>
              <a:spcBef>
                <a:spcPts val="1600"/>
              </a:spcBef>
              <a:spcAft>
                <a:spcPts val="0"/>
              </a:spcAft>
              <a:buSzPts val="1800"/>
              <a:buNone/>
            </a:pPr>
            <a:r>
              <a:rPr lang="en"/>
              <a:t>GitHub is a </a:t>
            </a:r>
            <a:r>
              <a:rPr b="1" lang="en"/>
              <a:t>website</a:t>
            </a:r>
            <a:r>
              <a:rPr lang="en"/>
              <a:t> that allows you to upload your git repositories online. It allows you to have a </a:t>
            </a:r>
            <a:r>
              <a:rPr b="1" lang="en"/>
              <a:t>backup of your files online</a:t>
            </a:r>
            <a:r>
              <a:rPr lang="en"/>
              <a:t>, has a visual interface to navigate your repos, and it allows other people to be able to view, copy, or contribute to your repos.</a:t>
            </a:r>
            <a:endParaRPr/>
          </a:p>
          <a:p>
            <a:pPr indent="0" lvl="0" marL="0" rtl="0" algn="l">
              <a:lnSpc>
                <a:spcPct val="115000"/>
              </a:lnSpc>
              <a:spcBef>
                <a:spcPts val="1600"/>
              </a:spcBef>
              <a:spcAft>
                <a:spcPts val="0"/>
              </a:spcAft>
              <a:buSzPts val="1800"/>
              <a:buNone/>
            </a:pPr>
            <a:r>
              <a:rPr b="1" lang="en"/>
              <a:t>Git</a:t>
            </a:r>
            <a:r>
              <a:rPr lang="en"/>
              <a:t> --&gt; [terminal]</a:t>
            </a:r>
            <a:endParaRPr/>
          </a:p>
          <a:p>
            <a:pPr indent="0" lvl="0" marL="0" rtl="0" algn="l">
              <a:lnSpc>
                <a:spcPct val="115000"/>
              </a:lnSpc>
              <a:spcBef>
                <a:spcPts val="1600"/>
              </a:spcBef>
              <a:spcAft>
                <a:spcPts val="1600"/>
              </a:spcAft>
              <a:buSzPts val="1800"/>
              <a:buNone/>
            </a:pPr>
            <a:r>
              <a:rPr lang="en"/>
              <a:t>Git is a </a:t>
            </a:r>
            <a:r>
              <a:rPr b="1" lang="en"/>
              <a:t>version control system</a:t>
            </a:r>
            <a:r>
              <a:rPr lang="en"/>
              <a:t>. It allows you to manage the history of your git repositories.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345" name="Google Shape;345;p14"/>
          <p:cNvSpPr txBox="1"/>
          <p:nvPr>
            <p:ph idx="1" type="body"/>
          </p:nvPr>
        </p:nvSpPr>
        <p:spPr>
          <a:xfrm>
            <a:off x="311700" y="1266325"/>
            <a:ext cx="8520600" cy="14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Looks like we need:</a:t>
            </a:r>
            <a:endParaRPr/>
          </a:p>
          <a:p>
            <a:pPr indent="-342900" lvl="0" marL="457200" rtl="0" algn="l">
              <a:lnSpc>
                <a:spcPct val="115000"/>
              </a:lnSpc>
              <a:spcBef>
                <a:spcPts val="0"/>
              </a:spcBef>
              <a:spcAft>
                <a:spcPts val="0"/>
              </a:spcAft>
              <a:buSzPts val="1800"/>
              <a:buAutoNum type="arabicPeriod"/>
            </a:pPr>
            <a:r>
              <a:rPr lang="en"/>
              <a:t>A way to preserve both versions of history</a:t>
            </a:r>
            <a:endParaRPr/>
          </a:p>
          <a:p>
            <a:pPr indent="-342900" lvl="0" marL="457200" rtl="0" algn="l">
              <a:lnSpc>
                <a:spcPct val="115000"/>
              </a:lnSpc>
              <a:spcBef>
                <a:spcPts val="0"/>
              </a:spcBef>
              <a:spcAft>
                <a:spcPts val="0"/>
              </a:spcAft>
              <a:buSzPts val="1800"/>
              <a:buAutoNum type="arabicPeriod"/>
            </a:pPr>
            <a:r>
              <a:rPr lang="en"/>
              <a:t>A way to overwrite history if we choose (this is dangerous as we will lose that history)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351" name="Google Shape;351;p15"/>
          <p:cNvSpPr txBox="1"/>
          <p:nvPr>
            <p:ph idx="1" type="body"/>
          </p:nvPr>
        </p:nvSpPr>
        <p:spPr>
          <a:xfrm>
            <a:off x="311700" y="1266325"/>
            <a:ext cx="85206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Let’s try that again!</a:t>
            </a:r>
            <a:endParaRPr/>
          </a:p>
        </p:txBody>
      </p:sp>
      <p:cxnSp>
        <p:nvCxnSpPr>
          <p:cNvPr id="352" name="Google Shape;352;p15"/>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53" name="Google Shape;353;p15"/>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5"/>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5" name="Google Shape;355;p15"/>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56" name="Google Shape;356;p15"/>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5"/>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358" name="Google Shape;358;p15"/>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59" name="Google Shape;359;p15"/>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0" name="Google Shape;360;p15"/>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361" name="Google Shape;361;p15"/>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5"/>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3" name="Google Shape;363;p15"/>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364" name="Google Shape;364;p15"/>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5"/>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366" name="Google Shape;366;p15"/>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367" name="Google Shape;367;p15"/>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373" name="Google Shape;373;p16"/>
          <p:cNvSpPr txBox="1"/>
          <p:nvPr>
            <p:ph idx="1" type="body"/>
          </p:nvPr>
        </p:nvSpPr>
        <p:spPr>
          <a:xfrm>
            <a:off x="311700" y="1266325"/>
            <a:ext cx="85206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will </a:t>
            </a:r>
            <a:r>
              <a:rPr b="1" lang="en"/>
              <a:t>branch</a:t>
            </a:r>
            <a:r>
              <a:rPr lang="en"/>
              <a:t> off of that particular commit</a:t>
            </a:r>
            <a:endParaRPr/>
          </a:p>
        </p:txBody>
      </p:sp>
      <p:cxnSp>
        <p:nvCxnSpPr>
          <p:cNvPr id="374" name="Google Shape;374;p16"/>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75" name="Google Shape;375;p16"/>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6"/>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7" name="Google Shape;377;p16"/>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78" name="Google Shape;378;p16"/>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6"/>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380" name="Google Shape;380;p16"/>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381" name="Google Shape;381;p16"/>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2" name="Google Shape;382;p16"/>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383" name="Google Shape;383;p16"/>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6"/>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5" name="Google Shape;385;p16"/>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386" name="Google Shape;386;p16"/>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6"/>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388" name="Google Shape;388;p16"/>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389" name="Google Shape;389;p16"/>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0" name="Google Shape;390;p16"/>
          <p:cNvCxnSpPr>
            <a:stCxn id="383" idx="4"/>
          </p:cNvCxnSpPr>
          <p:nvPr/>
        </p:nvCxnSpPr>
        <p:spPr>
          <a:xfrm>
            <a:off x="2283300" y="3968075"/>
            <a:ext cx="925500" cy="663300"/>
          </a:xfrm>
          <a:prstGeom prst="straightConnector1">
            <a:avLst/>
          </a:prstGeom>
          <a:noFill/>
          <a:ln cap="flat" cmpd="sng" w="28575">
            <a:solidFill>
              <a:srgbClr val="38761D"/>
            </a:solidFill>
            <a:prstDash val="solid"/>
            <a:round/>
            <a:headEnd len="sm" w="sm" type="none"/>
            <a:tailEnd len="sm" w="sm" type="none"/>
          </a:ln>
        </p:spPr>
      </p:cxnSp>
      <p:sp>
        <p:nvSpPr>
          <p:cNvPr id="391" name="Google Shape;391;p16"/>
          <p:cNvSpPr/>
          <p:nvPr/>
        </p:nvSpPr>
        <p:spPr>
          <a:xfrm>
            <a:off x="32089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2" name="Google Shape;392;p16"/>
          <p:cNvCxnSpPr/>
          <p:nvPr/>
        </p:nvCxnSpPr>
        <p:spPr>
          <a:xfrm>
            <a:off x="328290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393" name="Google Shape;393;p16"/>
          <p:cNvSpPr/>
          <p:nvPr/>
        </p:nvSpPr>
        <p:spPr>
          <a:xfrm>
            <a:off x="41715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4" name="Google Shape;394;p16"/>
          <p:cNvCxnSpPr/>
          <p:nvPr/>
        </p:nvCxnSpPr>
        <p:spPr>
          <a:xfrm>
            <a:off x="42085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395" name="Google Shape;395;p16"/>
          <p:cNvSpPr/>
          <p:nvPr/>
        </p:nvSpPr>
        <p:spPr>
          <a:xfrm>
            <a:off x="50601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6" name="Google Shape;396;p16"/>
          <p:cNvCxnSpPr/>
          <p:nvPr/>
        </p:nvCxnSpPr>
        <p:spPr>
          <a:xfrm>
            <a:off x="51340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397" name="Google Shape;397;p16"/>
          <p:cNvSpPr/>
          <p:nvPr/>
        </p:nvSpPr>
        <p:spPr>
          <a:xfrm>
            <a:off x="60226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403" name="Google Shape;403;p17"/>
          <p:cNvSpPr txBox="1"/>
          <p:nvPr>
            <p:ph idx="1" type="body"/>
          </p:nvPr>
        </p:nvSpPr>
        <p:spPr>
          <a:xfrm>
            <a:off x="311700" y="1266325"/>
            <a:ext cx="85206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can push </a:t>
            </a:r>
            <a:r>
              <a:rPr b="1" lang="en"/>
              <a:t>commits</a:t>
            </a:r>
            <a:r>
              <a:rPr lang="en"/>
              <a:t> per </a:t>
            </a:r>
            <a:r>
              <a:rPr b="1" lang="en"/>
              <a:t>branch</a:t>
            </a:r>
            <a:endParaRPr b="1"/>
          </a:p>
        </p:txBody>
      </p:sp>
      <p:cxnSp>
        <p:nvCxnSpPr>
          <p:cNvPr id="404" name="Google Shape;404;p17"/>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05" name="Google Shape;405;p17"/>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7"/>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7" name="Google Shape;407;p17"/>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08" name="Google Shape;408;p17"/>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7"/>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410" name="Google Shape;410;p17"/>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11" name="Google Shape;411;p17"/>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2" name="Google Shape;412;p17"/>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13" name="Google Shape;413;p17"/>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7"/>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5" name="Google Shape;415;p17"/>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16" name="Google Shape;416;p17"/>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7"/>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418" name="Google Shape;418;p17"/>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19" name="Google Shape;419;p17"/>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0" name="Google Shape;420;p17"/>
          <p:cNvCxnSpPr>
            <a:stCxn id="413" idx="4"/>
          </p:cNvCxnSpPr>
          <p:nvPr/>
        </p:nvCxnSpPr>
        <p:spPr>
          <a:xfrm>
            <a:off x="2283300" y="3968075"/>
            <a:ext cx="925500" cy="663300"/>
          </a:xfrm>
          <a:prstGeom prst="straightConnector1">
            <a:avLst/>
          </a:prstGeom>
          <a:noFill/>
          <a:ln cap="flat" cmpd="sng" w="28575">
            <a:solidFill>
              <a:srgbClr val="38761D"/>
            </a:solidFill>
            <a:prstDash val="solid"/>
            <a:round/>
            <a:headEnd len="sm" w="sm" type="none"/>
            <a:tailEnd len="sm" w="sm" type="none"/>
          </a:ln>
        </p:spPr>
      </p:cxnSp>
      <p:sp>
        <p:nvSpPr>
          <p:cNvPr id="421" name="Google Shape;421;p17"/>
          <p:cNvSpPr/>
          <p:nvPr/>
        </p:nvSpPr>
        <p:spPr>
          <a:xfrm>
            <a:off x="32089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2" name="Google Shape;422;p17"/>
          <p:cNvCxnSpPr/>
          <p:nvPr/>
        </p:nvCxnSpPr>
        <p:spPr>
          <a:xfrm>
            <a:off x="328290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423" name="Google Shape;423;p17"/>
          <p:cNvSpPr/>
          <p:nvPr/>
        </p:nvSpPr>
        <p:spPr>
          <a:xfrm>
            <a:off x="41715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4" name="Google Shape;424;p17"/>
          <p:cNvCxnSpPr/>
          <p:nvPr/>
        </p:nvCxnSpPr>
        <p:spPr>
          <a:xfrm>
            <a:off x="42085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425" name="Google Shape;425;p17"/>
          <p:cNvSpPr/>
          <p:nvPr/>
        </p:nvSpPr>
        <p:spPr>
          <a:xfrm>
            <a:off x="50601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6" name="Google Shape;426;p17"/>
          <p:cNvCxnSpPr/>
          <p:nvPr/>
        </p:nvCxnSpPr>
        <p:spPr>
          <a:xfrm>
            <a:off x="51340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427" name="Google Shape;427;p17"/>
          <p:cNvSpPr/>
          <p:nvPr/>
        </p:nvSpPr>
        <p:spPr>
          <a:xfrm>
            <a:off x="60226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7"/>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branch1</a:t>
            </a:r>
            <a:endParaRPr b="0" i="0" sz="1400" u="none" cap="none" strike="noStrike">
              <a:solidFill>
                <a:srgbClr val="000000"/>
              </a:solidFill>
              <a:latin typeface="Open Sans"/>
              <a:ea typeface="Open Sans"/>
              <a:cs typeface="Open Sans"/>
              <a:sym typeface="Open Sans"/>
            </a:endParaRPr>
          </a:p>
        </p:txBody>
      </p:sp>
      <p:sp>
        <p:nvSpPr>
          <p:cNvPr id="429" name="Google Shape;429;p17"/>
          <p:cNvSpPr txBox="1"/>
          <p:nvPr/>
        </p:nvSpPr>
        <p:spPr>
          <a:xfrm>
            <a:off x="6174625" y="4416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branch2</a:t>
            </a:r>
            <a:endParaRPr b="0" i="0" sz="1400" u="none" cap="none" strike="noStrike">
              <a:solidFill>
                <a:srgbClr val="000000"/>
              </a:solidFill>
              <a:latin typeface="Open Sans"/>
              <a:ea typeface="Open Sans"/>
              <a:cs typeface="Open Sans"/>
              <a:sym typeface="Open Sans"/>
            </a:endParaRPr>
          </a:p>
        </p:txBody>
      </p:sp>
      <p:sp>
        <p:nvSpPr>
          <p:cNvPr id="430" name="Google Shape;430;p17"/>
          <p:cNvSpPr/>
          <p:nvPr/>
        </p:nvSpPr>
        <p:spPr>
          <a:xfrm>
            <a:off x="6022350" y="4196375"/>
            <a:ext cx="555300" cy="271500"/>
          </a:xfrm>
          <a:prstGeom prst="bentArrow">
            <a:avLst>
              <a:gd fmla="val 25000" name="adj1"/>
              <a:gd fmla="val 25000" name="adj2"/>
              <a:gd fmla="val 50000" name="adj3"/>
              <a:gd fmla="val 87500" name="adj4"/>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7"/>
          <p:cNvSpPr txBox="1"/>
          <p:nvPr/>
        </p:nvSpPr>
        <p:spPr>
          <a:xfrm>
            <a:off x="6503625" y="3881675"/>
            <a:ext cx="1159800" cy="58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437" name="Google Shape;437;p18"/>
          <p:cNvSpPr txBox="1"/>
          <p:nvPr>
            <p:ph idx="1" type="body"/>
          </p:nvPr>
        </p:nvSpPr>
        <p:spPr>
          <a:xfrm>
            <a:off x="311700" y="1266325"/>
            <a:ext cx="85206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can push </a:t>
            </a:r>
            <a:r>
              <a:rPr b="1" lang="en"/>
              <a:t>commits</a:t>
            </a:r>
            <a:r>
              <a:rPr lang="en"/>
              <a:t> per </a:t>
            </a:r>
            <a:r>
              <a:rPr b="1" lang="en"/>
              <a:t>branch</a:t>
            </a:r>
            <a:endParaRPr b="1"/>
          </a:p>
        </p:txBody>
      </p:sp>
      <p:cxnSp>
        <p:nvCxnSpPr>
          <p:cNvPr id="438" name="Google Shape;438;p18"/>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39" name="Google Shape;439;p18"/>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8"/>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1" name="Google Shape;441;p18"/>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42" name="Google Shape;442;p18"/>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8"/>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444" name="Google Shape;444;p18"/>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45" name="Google Shape;445;p18"/>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6" name="Google Shape;446;p18"/>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47" name="Google Shape;447;p18"/>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8"/>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9" name="Google Shape;449;p18"/>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50" name="Google Shape;450;p18"/>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8"/>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452" name="Google Shape;452;p18"/>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53" name="Google Shape;453;p18"/>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4" name="Google Shape;454;p18"/>
          <p:cNvCxnSpPr>
            <a:stCxn id="447" idx="4"/>
          </p:cNvCxnSpPr>
          <p:nvPr/>
        </p:nvCxnSpPr>
        <p:spPr>
          <a:xfrm>
            <a:off x="2283300" y="3968075"/>
            <a:ext cx="925500" cy="663300"/>
          </a:xfrm>
          <a:prstGeom prst="straightConnector1">
            <a:avLst/>
          </a:prstGeom>
          <a:noFill/>
          <a:ln cap="flat" cmpd="sng" w="28575">
            <a:solidFill>
              <a:srgbClr val="38761D"/>
            </a:solidFill>
            <a:prstDash val="solid"/>
            <a:round/>
            <a:headEnd len="sm" w="sm" type="none"/>
            <a:tailEnd len="sm" w="sm" type="none"/>
          </a:ln>
        </p:spPr>
      </p:cxnSp>
      <p:sp>
        <p:nvSpPr>
          <p:cNvPr id="455" name="Google Shape;455;p18"/>
          <p:cNvSpPr/>
          <p:nvPr/>
        </p:nvSpPr>
        <p:spPr>
          <a:xfrm>
            <a:off x="32089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6" name="Google Shape;456;p18"/>
          <p:cNvCxnSpPr/>
          <p:nvPr/>
        </p:nvCxnSpPr>
        <p:spPr>
          <a:xfrm>
            <a:off x="328290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457" name="Google Shape;457;p18"/>
          <p:cNvSpPr/>
          <p:nvPr/>
        </p:nvSpPr>
        <p:spPr>
          <a:xfrm>
            <a:off x="41715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8" name="Google Shape;458;p18"/>
          <p:cNvCxnSpPr/>
          <p:nvPr/>
        </p:nvCxnSpPr>
        <p:spPr>
          <a:xfrm>
            <a:off x="42085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459" name="Google Shape;459;p18"/>
          <p:cNvSpPr/>
          <p:nvPr/>
        </p:nvSpPr>
        <p:spPr>
          <a:xfrm>
            <a:off x="50601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0" name="Google Shape;460;p18"/>
          <p:cNvCxnSpPr/>
          <p:nvPr/>
        </p:nvCxnSpPr>
        <p:spPr>
          <a:xfrm>
            <a:off x="51340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461" name="Google Shape;461;p18"/>
          <p:cNvSpPr/>
          <p:nvPr/>
        </p:nvSpPr>
        <p:spPr>
          <a:xfrm>
            <a:off x="60226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8"/>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branch1</a:t>
            </a:r>
            <a:endParaRPr b="0" i="0" sz="1400" u="none" cap="none" strike="noStrike">
              <a:solidFill>
                <a:srgbClr val="000000"/>
              </a:solidFill>
              <a:latin typeface="Open Sans"/>
              <a:ea typeface="Open Sans"/>
              <a:cs typeface="Open Sans"/>
              <a:sym typeface="Open Sans"/>
            </a:endParaRPr>
          </a:p>
        </p:txBody>
      </p:sp>
      <p:sp>
        <p:nvSpPr>
          <p:cNvPr id="463" name="Google Shape;463;p18"/>
          <p:cNvSpPr txBox="1"/>
          <p:nvPr/>
        </p:nvSpPr>
        <p:spPr>
          <a:xfrm>
            <a:off x="6174625" y="4416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branch2</a:t>
            </a:r>
            <a:endParaRPr b="0" i="0" sz="1400" u="none" cap="none" strike="noStrike">
              <a:solidFill>
                <a:srgbClr val="000000"/>
              </a:solidFill>
              <a:latin typeface="Open Sans"/>
              <a:ea typeface="Open Sans"/>
              <a:cs typeface="Open Sans"/>
              <a:sym typeface="Open Sans"/>
            </a:endParaRPr>
          </a:p>
        </p:txBody>
      </p:sp>
      <p:sp>
        <p:nvSpPr>
          <p:cNvPr id="464" name="Google Shape;464;p18"/>
          <p:cNvSpPr/>
          <p:nvPr/>
        </p:nvSpPr>
        <p:spPr>
          <a:xfrm>
            <a:off x="6022350" y="4196375"/>
            <a:ext cx="555300" cy="271500"/>
          </a:xfrm>
          <a:prstGeom prst="bentArrow">
            <a:avLst>
              <a:gd fmla="val 25000" name="adj1"/>
              <a:gd fmla="val 25000" name="adj2"/>
              <a:gd fmla="val 50000" name="adj3"/>
              <a:gd fmla="val 87500" name="adj4"/>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8"/>
          <p:cNvSpPr txBox="1"/>
          <p:nvPr/>
        </p:nvSpPr>
        <p:spPr>
          <a:xfrm>
            <a:off x="6503625" y="3881675"/>
            <a:ext cx="1159800" cy="58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466" name="Google Shape;466;p18"/>
          <p:cNvCxnSpPr/>
          <p:nvPr/>
        </p:nvCxnSpPr>
        <p:spPr>
          <a:xfrm>
            <a:off x="2258725" y="3002375"/>
            <a:ext cx="925500" cy="663300"/>
          </a:xfrm>
          <a:prstGeom prst="straightConnector1">
            <a:avLst/>
          </a:prstGeom>
          <a:noFill/>
          <a:ln cap="flat" cmpd="sng" w="28575">
            <a:solidFill>
              <a:srgbClr val="38761D"/>
            </a:solidFill>
            <a:prstDash val="solid"/>
            <a:round/>
            <a:headEnd len="sm" w="sm" type="none"/>
            <a:tailEnd len="sm" w="sm" type="none"/>
          </a:ln>
        </p:spPr>
      </p:cxnSp>
      <p:sp>
        <p:nvSpPr>
          <p:cNvPr id="467" name="Google Shape;467;p18"/>
          <p:cNvSpPr/>
          <p:nvPr/>
        </p:nvSpPr>
        <p:spPr>
          <a:xfrm>
            <a:off x="3184375" y="36225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8" name="Google Shape;468;p18"/>
          <p:cNvCxnSpPr/>
          <p:nvPr/>
        </p:nvCxnSpPr>
        <p:spPr>
          <a:xfrm>
            <a:off x="3258325" y="3665700"/>
            <a:ext cx="888600" cy="0"/>
          </a:xfrm>
          <a:prstGeom prst="straightConnector1">
            <a:avLst/>
          </a:prstGeom>
          <a:noFill/>
          <a:ln cap="flat" cmpd="sng" w="28575">
            <a:solidFill>
              <a:srgbClr val="38761D"/>
            </a:solidFill>
            <a:prstDash val="solid"/>
            <a:round/>
            <a:headEnd len="sm" w="sm" type="none"/>
            <a:tailEnd len="sm" w="sm" type="none"/>
          </a:ln>
        </p:spPr>
      </p:cxnSp>
      <p:sp>
        <p:nvSpPr>
          <p:cNvPr id="469" name="Google Shape;469;p18"/>
          <p:cNvSpPr/>
          <p:nvPr/>
        </p:nvSpPr>
        <p:spPr>
          <a:xfrm>
            <a:off x="4146925" y="36225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0" name="Google Shape;470;p18"/>
          <p:cNvCxnSpPr/>
          <p:nvPr/>
        </p:nvCxnSpPr>
        <p:spPr>
          <a:xfrm>
            <a:off x="4183975" y="3665700"/>
            <a:ext cx="888600" cy="0"/>
          </a:xfrm>
          <a:prstGeom prst="straightConnector1">
            <a:avLst/>
          </a:prstGeom>
          <a:noFill/>
          <a:ln cap="flat" cmpd="sng" w="28575">
            <a:solidFill>
              <a:srgbClr val="38761D"/>
            </a:solidFill>
            <a:prstDash val="solid"/>
            <a:round/>
            <a:headEnd len="sm" w="sm" type="none"/>
            <a:tailEnd len="sm" w="sm" type="none"/>
          </a:ln>
        </p:spPr>
      </p:cxnSp>
      <p:sp>
        <p:nvSpPr>
          <p:cNvPr id="471" name="Google Shape;471;p18"/>
          <p:cNvSpPr/>
          <p:nvPr/>
        </p:nvSpPr>
        <p:spPr>
          <a:xfrm>
            <a:off x="5035525" y="36225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2" name="Google Shape;472;p18"/>
          <p:cNvCxnSpPr/>
          <p:nvPr/>
        </p:nvCxnSpPr>
        <p:spPr>
          <a:xfrm>
            <a:off x="5109475" y="3665700"/>
            <a:ext cx="888600" cy="0"/>
          </a:xfrm>
          <a:prstGeom prst="straightConnector1">
            <a:avLst/>
          </a:prstGeom>
          <a:noFill/>
          <a:ln cap="flat" cmpd="sng" w="28575">
            <a:solidFill>
              <a:srgbClr val="38761D"/>
            </a:solidFill>
            <a:prstDash val="solid"/>
            <a:round/>
            <a:headEnd len="sm" w="sm" type="none"/>
            <a:tailEnd len="sm" w="sm" type="none"/>
          </a:ln>
        </p:spPr>
      </p:cxnSp>
      <p:sp>
        <p:nvSpPr>
          <p:cNvPr id="473" name="Google Shape;473;p18"/>
          <p:cNvSpPr/>
          <p:nvPr/>
        </p:nvSpPr>
        <p:spPr>
          <a:xfrm>
            <a:off x="5998075" y="36225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8"/>
          <p:cNvSpPr txBox="1"/>
          <p:nvPr/>
        </p:nvSpPr>
        <p:spPr>
          <a:xfrm>
            <a:off x="6150050" y="34506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branch2</a:t>
            </a:r>
            <a:endParaRPr b="0" i="0" sz="1400" u="none" cap="none" strike="noStrike">
              <a:solidFill>
                <a:srgbClr val="000000"/>
              </a:solidFill>
              <a:latin typeface="Open Sans"/>
              <a:ea typeface="Open Sans"/>
              <a:cs typeface="Open Sans"/>
              <a:sym typeface="Open Sans"/>
            </a:endParaRPr>
          </a:p>
        </p:txBody>
      </p:sp>
      <p:sp>
        <p:nvSpPr>
          <p:cNvPr id="475" name="Google Shape;475;p18"/>
          <p:cNvSpPr txBox="1"/>
          <p:nvPr/>
        </p:nvSpPr>
        <p:spPr>
          <a:xfrm>
            <a:off x="4245300" y="2768463"/>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branch1</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481" name="Google Shape;481;p19"/>
          <p:cNvSpPr txBox="1"/>
          <p:nvPr>
            <p:ph idx="1" type="body"/>
          </p:nvPr>
        </p:nvSpPr>
        <p:spPr>
          <a:xfrm>
            <a:off x="311700" y="1266325"/>
            <a:ext cx="85206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can push </a:t>
            </a:r>
            <a:r>
              <a:rPr b="1" lang="en"/>
              <a:t>commits</a:t>
            </a:r>
            <a:r>
              <a:rPr lang="en"/>
              <a:t> per </a:t>
            </a:r>
            <a:r>
              <a:rPr b="1" lang="en"/>
              <a:t>branch</a:t>
            </a:r>
            <a:endParaRPr b="1"/>
          </a:p>
        </p:txBody>
      </p:sp>
      <p:cxnSp>
        <p:nvCxnSpPr>
          <p:cNvPr id="482" name="Google Shape;482;p19"/>
          <p:cNvCxnSpPr/>
          <p:nvPr/>
        </p:nvCxnSpPr>
        <p:spPr>
          <a:xfrm>
            <a:off x="13576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83" name="Google Shape;483;p19"/>
          <p:cNvSpPr/>
          <p:nvPr/>
        </p:nvSpPr>
        <p:spPr>
          <a:xfrm>
            <a:off x="22462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9"/>
          <p:cNvSpPr/>
          <p:nvPr/>
        </p:nvSpPr>
        <p:spPr>
          <a:xfrm>
            <a:off x="13576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5" name="Google Shape;485;p19"/>
          <p:cNvCxnSpPr/>
          <p:nvPr/>
        </p:nvCxnSpPr>
        <p:spPr>
          <a:xfrm>
            <a:off x="232020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86" name="Google Shape;486;p19"/>
          <p:cNvSpPr/>
          <p:nvPr/>
        </p:nvSpPr>
        <p:spPr>
          <a:xfrm>
            <a:off x="320880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9"/>
          <p:cNvSpPr txBox="1"/>
          <p:nvPr/>
        </p:nvSpPr>
        <p:spPr>
          <a:xfrm>
            <a:off x="0" y="2786563"/>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488" name="Google Shape;488;p19"/>
          <p:cNvCxnSpPr/>
          <p:nvPr/>
        </p:nvCxnSpPr>
        <p:spPr>
          <a:xfrm>
            <a:off x="3282750" y="3002538"/>
            <a:ext cx="888600" cy="0"/>
          </a:xfrm>
          <a:prstGeom prst="straightConnector1">
            <a:avLst/>
          </a:prstGeom>
          <a:noFill/>
          <a:ln cap="flat" cmpd="sng" w="28575">
            <a:solidFill>
              <a:srgbClr val="000000"/>
            </a:solidFill>
            <a:prstDash val="solid"/>
            <a:round/>
            <a:headEnd len="sm" w="sm" type="none"/>
            <a:tailEnd len="sm" w="sm" type="none"/>
          </a:ln>
        </p:spPr>
      </p:cxnSp>
      <p:sp>
        <p:nvSpPr>
          <p:cNvPr id="489" name="Google Shape;489;p19"/>
          <p:cNvSpPr/>
          <p:nvPr/>
        </p:nvSpPr>
        <p:spPr>
          <a:xfrm>
            <a:off x="4171350" y="2959338"/>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0" name="Google Shape;490;p19"/>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91" name="Google Shape;491;p19"/>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9"/>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3" name="Google Shape;493;p19"/>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94" name="Google Shape;494;p19"/>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9"/>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496" name="Google Shape;496;p19"/>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497" name="Google Shape;497;p19"/>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8" name="Google Shape;498;p19"/>
          <p:cNvCxnSpPr>
            <a:stCxn id="491" idx="4"/>
          </p:cNvCxnSpPr>
          <p:nvPr/>
        </p:nvCxnSpPr>
        <p:spPr>
          <a:xfrm>
            <a:off x="2283300" y="3968075"/>
            <a:ext cx="925500" cy="663300"/>
          </a:xfrm>
          <a:prstGeom prst="straightConnector1">
            <a:avLst/>
          </a:prstGeom>
          <a:noFill/>
          <a:ln cap="flat" cmpd="sng" w="28575">
            <a:solidFill>
              <a:srgbClr val="38761D"/>
            </a:solidFill>
            <a:prstDash val="solid"/>
            <a:round/>
            <a:headEnd len="sm" w="sm" type="none"/>
            <a:tailEnd len="sm" w="sm" type="none"/>
          </a:ln>
        </p:spPr>
      </p:cxnSp>
      <p:sp>
        <p:nvSpPr>
          <p:cNvPr id="499" name="Google Shape;499;p19"/>
          <p:cNvSpPr/>
          <p:nvPr/>
        </p:nvSpPr>
        <p:spPr>
          <a:xfrm>
            <a:off x="32089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0" name="Google Shape;500;p19"/>
          <p:cNvCxnSpPr/>
          <p:nvPr/>
        </p:nvCxnSpPr>
        <p:spPr>
          <a:xfrm>
            <a:off x="328290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501" name="Google Shape;501;p19"/>
          <p:cNvSpPr/>
          <p:nvPr/>
        </p:nvSpPr>
        <p:spPr>
          <a:xfrm>
            <a:off x="41715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2" name="Google Shape;502;p19"/>
          <p:cNvCxnSpPr/>
          <p:nvPr/>
        </p:nvCxnSpPr>
        <p:spPr>
          <a:xfrm>
            <a:off x="42085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503" name="Google Shape;503;p19"/>
          <p:cNvSpPr/>
          <p:nvPr/>
        </p:nvSpPr>
        <p:spPr>
          <a:xfrm>
            <a:off x="50601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4" name="Google Shape;504;p19"/>
          <p:cNvCxnSpPr/>
          <p:nvPr/>
        </p:nvCxnSpPr>
        <p:spPr>
          <a:xfrm>
            <a:off x="51340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505" name="Google Shape;505;p19"/>
          <p:cNvSpPr/>
          <p:nvPr/>
        </p:nvSpPr>
        <p:spPr>
          <a:xfrm>
            <a:off x="60226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9"/>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branch1</a:t>
            </a:r>
            <a:endParaRPr b="0" i="0" sz="1400" u="none" cap="none" strike="noStrike">
              <a:solidFill>
                <a:srgbClr val="000000"/>
              </a:solidFill>
              <a:latin typeface="Open Sans"/>
              <a:ea typeface="Open Sans"/>
              <a:cs typeface="Open Sans"/>
              <a:sym typeface="Open Sans"/>
            </a:endParaRPr>
          </a:p>
        </p:txBody>
      </p:sp>
      <p:sp>
        <p:nvSpPr>
          <p:cNvPr id="507" name="Google Shape;507;p19"/>
          <p:cNvSpPr txBox="1"/>
          <p:nvPr/>
        </p:nvSpPr>
        <p:spPr>
          <a:xfrm>
            <a:off x="6174625" y="4416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branch2</a:t>
            </a:r>
            <a:endParaRPr b="0" i="0" sz="1400" u="none" cap="none" strike="noStrike">
              <a:solidFill>
                <a:srgbClr val="000000"/>
              </a:solidFill>
              <a:latin typeface="Open Sans"/>
              <a:ea typeface="Open Sans"/>
              <a:cs typeface="Open Sans"/>
              <a:sym typeface="Open Sans"/>
            </a:endParaRPr>
          </a:p>
        </p:txBody>
      </p:sp>
      <p:cxnSp>
        <p:nvCxnSpPr>
          <p:cNvPr id="508" name="Google Shape;508;p19"/>
          <p:cNvCxnSpPr/>
          <p:nvPr/>
        </p:nvCxnSpPr>
        <p:spPr>
          <a:xfrm>
            <a:off x="2258725" y="3002375"/>
            <a:ext cx="925500" cy="663300"/>
          </a:xfrm>
          <a:prstGeom prst="straightConnector1">
            <a:avLst/>
          </a:prstGeom>
          <a:noFill/>
          <a:ln cap="flat" cmpd="sng" w="28575">
            <a:solidFill>
              <a:srgbClr val="38761D"/>
            </a:solidFill>
            <a:prstDash val="solid"/>
            <a:round/>
            <a:headEnd len="sm" w="sm" type="none"/>
            <a:tailEnd len="sm" w="sm" type="none"/>
          </a:ln>
        </p:spPr>
      </p:cxnSp>
      <p:sp>
        <p:nvSpPr>
          <p:cNvPr id="509" name="Google Shape;509;p19"/>
          <p:cNvSpPr/>
          <p:nvPr/>
        </p:nvSpPr>
        <p:spPr>
          <a:xfrm>
            <a:off x="3184375" y="36225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0" name="Google Shape;510;p19"/>
          <p:cNvCxnSpPr/>
          <p:nvPr/>
        </p:nvCxnSpPr>
        <p:spPr>
          <a:xfrm>
            <a:off x="3258325" y="3665700"/>
            <a:ext cx="888600" cy="0"/>
          </a:xfrm>
          <a:prstGeom prst="straightConnector1">
            <a:avLst/>
          </a:prstGeom>
          <a:noFill/>
          <a:ln cap="flat" cmpd="sng" w="28575">
            <a:solidFill>
              <a:srgbClr val="38761D"/>
            </a:solidFill>
            <a:prstDash val="solid"/>
            <a:round/>
            <a:headEnd len="sm" w="sm" type="none"/>
            <a:tailEnd len="sm" w="sm" type="none"/>
          </a:ln>
        </p:spPr>
      </p:cxnSp>
      <p:sp>
        <p:nvSpPr>
          <p:cNvPr id="511" name="Google Shape;511;p19"/>
          <p:cNvSpPr/>
          <p:nvPr/>
        </p:nvSpPr>
        <p:spPr>
          <a:xfrm>
            <a:off x="4146925" y="36225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2" name="Google Shape;512;p19"/>
          <p:cNvCxnSpPr/>
          <p:nvPr/>
        </p:nvCxnSpPr>
        <p:spPr>
          <a:xfrm>
            <a:off x="4183975" y="3665700"/>
            <a:ext cx="888600" cy="0"/>
          </a:xfrm>
          <a:prstGeom prst="straightConnector1">
            <a:avLst/>
          </a:prstGeom>
          <a:noFill/>
          <a:ln cap="flat" cmpd="sng" w="28575">
            <a:solidFill>
              <a:srgbClr val="38761D"/>
            </a:solidFill>
            <a:prstDash val="solid"/>
            <a:round/>
            <a:headEnd len="sm" w="sm" type="none"/>
            <a:tailEnd len="sm" w="sm" type="none"/>
          </a:ln>
        </p:spPr>
      </p:cxnSp>
      <p:sp>
        <p:nvSpPr>
          <p:cNvPr id="513" name="Google Shape;513;p19"/>
          <p:cNvSpPr/>
          <p:nvPr/>
        </p:nvSpPr>
        <p:spPr>
          <a:xfrm>
            <a:off x="5035525" y="36225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4" name="Google Shape;514;p19"/>
          <p:cNvCxnSpPr/>
          <p:nvPr/>
        </p:nvCxnSpPr>
        <p:spPr>
          <a:xfrm>
            <a:off x="5109475" y="3665700"/>
            <a:ext cx="888600" cy="0"/>
          </a:xfrm>
          <a:prstGeom prst="straightConnector1">
            <a:avLst/>
          </a:prstGeom>
          <a:noFill/>
          <a:ln cap="flat" cmpd="sng" w="28575">
            <a:solidFill>
              <a:srgbClr val="38761D"/>
            </a:solidFill>
            <a:prstDash val="solid"/>
            <a:round/>
            <a:headEnd len="sm" w="sm" type="none"/>
            <a:tailEnd len="sm" w="sm" type="none"/>
          </a:ln>
        </p:spPr>
      </p:cxnSp>
      <p:sp>
        <p:nvSpPr>
          <p:cNvPr id="515" name="Google Shape;515;p19"/>
          <p:cNvSpPr/>
          <p:nvPr/>
        </p:nvSpPr>
        <p:spPr>
          <a:xfrm>
            <a:off x="5998075" y="36225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9"/>
          <p:cNvSpPr txBox="1"/>
          <p:nvPr/>
        </p:nvSpPr>
        <p:spPr>
          <a:xfrm>
            <a:off x="6150050" y="34506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branch2</a:t>
            </a:r>
            <a:endParaRPr b="0" i="0" sz="1400" u="none" cap="none" strike="noStrike">
              <a:solidFill>
                <a:srgbClr val="000000"/>
              </a:solidFill>
              <a:latin typeface="Open Sans"/>
              <a:ea typeface="Open Sans"/>
              <a:cs typeface="Open Sans"/>
              <a:sym typeface="Open Sans"/>
            </a:endParaRPr>
          </a:p>
        </p:txBody>
      </p:sp>
      <p:sp>
        <p:nvSpPr>
          <p:cNvPr id="517" name="Google Shape;517;p19"/>
          <p:cNvSpPr txBox="1"/>
          <p:nvPr/>
        </p:nvSpPr>
        <p:spPr>
          <a:xfrm>
            <a:off x="4245300" y="2768463"/>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branch1</a:t>
            </a:r>
            <a:endParaRPr b="0" i="0" sz="1400" u="none" cap="none" strike="noStrike">
              <a:solidFill>
                <a:srgbClr val="000000"/>
              </a:solidFill>
              <a:latin typeface="Open Sans"/>
              <a:ea typeface="Open Sans"/>
              <a:cs typeface="Open Sans"/>
              <a:sym typeface="Open Sans"/>
            </a:endParaRPr>
          </a:p>
        </p:txBody>
      </p:sp>
      <p:sp>
        <p:nvSpPr>
          <p:cNvPr id="518" name="Google Shape;518;p19"/>
          <p:cNvSpPr/>
          <p:nvPr/>
        </p:nvSpPr>
        <p:spPr>
          <a:xfrm>
            <a:off x="2042625" y="3675275"/>
            <a:ext cx="555300" cy="499200"/>
          </a:xfrm>
          <a:prstGeom prst="ellipse">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9" name="Google Shape;519;p19"/>
          <p:cNvCxnSpPr>
            <a:stCxn id="518" idx="3"/>
            <a:endCxn id="520" idx="0"/>
          </p:cNvCxnSpPr>
          <p:nvPr/>
        </p:nvCxnSpPr>
        <p:spPr>
          <a:xfrm flipH="1">
            <a:off x="1802047" y="4101369"/>
            <a:ext cx="321900" cy="486900"/>
          </a:xfrm>
          <a:prstGeom prst="straightConnector1">
            <a:avLst/>
          </a:prstGeom>
          <a:noFill/>
          <a:ln cap="flat" cmpd="sng" w="19050">
            <a:solidFill>
              <a:srgbClr val="000000"/>
            </a:solidFill>
            <a:prstDash val="solid"/>
            <a:round/>
            <a:headEnd len="sm" w="sm" type="none"/>
            <a:tailEnd len="sm" w="sm" type="none"/>
          </a:ln>
        </p:spPr>
      </p:cxnSp>
      <p:sp>
        <p:nvSpPr>
          <p:cNvPr id="520" name="Google Shape;520;p19"/>
          <p:cNvSpPr txBox="1"/>
          <p:nvPr/>
        </p:nvSpPr>
        <p:spPr>
          <a:xfrm>
            <a:off x="1024500" y="4588200"/>
            <a:ext cx="15549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Base of branch2</a:t>
            </a:r>
            <a:endParaRPr b="0" i="0" sz="1400" u="none" cap="none" strike="noStrike">
              <a:solidFill>
                <a:srgbClr val="000000"/>
              </a:solidFill>
              <a:latin typeface="Open Sans"/>
              <a:ea typeface="Open Sans"/>
              <a:cs typeface="Open Sans"/>
              <a:sym typeface="Open Sans"/>
            </a:endParaRPr>
          </a:p>
        </p:txBody>
      </p:sp>
      <p:sp>
        <p:nvSpPr>
          <p:cNvPr id="521" name="Google Shape;521;p19"/>
          <p:cNvSpPr/>
          <p:nvPr/>
        </p:nvSpPr>
        <p:spPr>
          <a:xfrm>
            <a:off x="5769763" y="4416288"/>
            <a:ext cx="555300" cy="499200"/>
          </a:xfrm>
          <a:prstGeom prst="ellipse">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2" name="Google Shape;522;p19"/>
          <p:cNvCxnSpPr>
            <a:stCxn id="521" idx="7"/>
            <a:endCxn id="523" idx="1"/>
          </p:cNvCxnSpPr>
          <p:nvPr/>
        </p:nvCxnSpPr>
        <p:spPr>
          <a:xfrm flipH="1" rot="10800000">
            <a:off x="6243741" y="4056794"/>
            <a:ext cx="889500" cy="432600"/>
          </a:xfrm>
          <a:prstGeom prst="straightConnector1">
            <a:avLst/>
          </a:prstGeom>
          <a:noFill/>
          <a:ln cap="flat" cmpd="sng" w="19050">
            <a:solidFill>
              <a:srgbClr val="000000"/>
            </a:solidFill>
            <a:prstDash val="solid"/>
            <a:round/>
            <a:headEnd len="sm" w="sm" type="none"/>
            <a:tailEnd len="sm" w="sm" type="none"/>
          </a:ln>
        </p:spPr>
      </p:cxnSp>
      <p:sp>
        <p:nvSpPr>
          <p:cNvPr id="523" name="Google Shape;523;p19"/>
          <p:cNvSpPr txBox="1"/>
          <p:nvPr/>
        </p:nvSpPr>
        <p:spPr>
          <a:xfrm>
            <a:off x="7133100" y="3877950"/>
            <a:ext cx="16287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Head of branch2</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529" name="Google Shape;529;p20"/>
          <p:cNvSpPr txBox="1"/>
          <p:nvPr>
            <p:ph idx="1" type="body"/>
          </p:nvPr>
        </p:nvSpPr>
        <p:spPr>
          <a:xfrm>
            <a:off x="311700" y="1266325"/>
            <a:ext cx="85206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can create lots of </a:t>
            </a:r>
            <a:r>
              <a:rPr b="1" lang="en"/>
              <a:t>branches</a:t>
            </a:r>
            <a:endParaRPr b="1"/>
          </a:p>
        </p:txBody>
      </p:sp>
      <p:cxnSp>
        <p:nvCxnSpPr>
          <p:cNvPr id="530" name="Google Shape;530;p20"/>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531" name="Google Shape;531;p20"/>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0"/>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3" name="Google Shape;533;p20"/>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534" name="Google Shape;534;p20"/>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0"/>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536" name="Google Shape;536;p20"/>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537" name="Google Shape;537;p20"/>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8" name="Google Shape;538;p20"/>
          <p:cNvCxnSpPr>
            <a:stCxn id="531" idx="4"/>
          </p:cNvCxnSpPr>
          <p:nvPr/>
        </p:nvCxnSpPr>
        <p:spPr>
          <a:xfrm>
            <a:off x="2283300" y="3968075"/>
            <a:ext cx="925500" cy="663300"/>
          </a:xfrm>
          <a:prstGeom prst="straightConnector1">
            <a:avLst/>
          </a:prstGeom>
          <a:noFill/>
          <a:ln cap="flat" cmpd="sng" w="28575">
            <a:solidFill>
              <a:srgbClr val="38761D"/>
            </a:solidFill>
            <a:prstDash val="solid"/>
            <a:round/>
            <a:headEnd len="sm" w="sm" type="none"/>
            <a:tailEnd len="sm" w="sm" type="none"/>
          </a:ln>
        </p:spPr>
      </p:cxnSp>
      <p:sp>
        <p:nvSpPr>
          <p:cNvPr id="539" name="Google Shape;539;p20"/>
          <p:cNvSpPr/>
          <p:nvPr/>
        </p:nvSpPr>
        <p:spPr>
          <a:xfrm>
            <a:off x="32089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0" name="Google Shape;540;p20"/>
          <p:cNvCxnSpPr/>
          <p:nvPr/>
        </p:nvCxnSpPr>
        <p:spPr>
          <a:xfrm>
            <a:off x="328290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541" name="Google Shape;541;p20"/>
          <p:cNvSpPr/>
          <p:nvPr/>
        </p:nvSpPr>
        <p:spPr>
          <a:xfrm>
            <a:off x="41715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2" name="Google Shape;542;p20"/>
          <p:cNvCxnSpPr/>
          <p:nvPr/>
        </p:nvCxnSpPr>
        <p:spPr>
          <a:xfrm>
            <a:off x="42085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543" name="Google Shape;543;p20"/>
          <p:cNvSpPr/>
          <p:nvPr/>
        </p:nvSpPr>
        <p:spPr>
          <a:xfrm>
            <a:off x="50601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4" name="Google Shape;544;p20"/>
          <p:cNvCxnSpPr/>
          <p:nvPr/>
        </p:nvCxnSpPr>
        <p:spPr>
          <a:xfrm>
            <a:off x="51340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545" name="Google Shape;545;p20"/>
          <p:cNvSpPr/>
          <p:nvPr/>
        </p:nvSpPr>
        <p:spPr>
          <a:xfrm>
            <a:off x="6061588" y="458822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0"/>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branch1</a:t>
            </a:r>
            <a:endParaRPr b="0" i="0" sz="1400" u="none" cap="none" strike="noStrike">
              <a:solidFill>
                <a:srgbClr val="000000"/>
              </a:solidFill>
              <a:latin typeface="Open Sans"/>
              <a:ea typeface="Open Sans"/>
              <a:cs typeface="Open Sans"/>
              <a:sym typeface="Open Sans"/>
            </a:endParaRPr>
          </a:p>
        </p:txBody>
      </p:sp>
      <p:sp>
        <p:nvSpPr>
          <p:cNvPr id="547" name="Google Shape;547;p20"/>
          <p:cNvSpPr txBox="1"/>
          <p:nvPr/>
        </p:nvSpPr>
        <p:spPr>
          <a:xfrm>
            <a:off x="6174625" y="4416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branch2</a:t>
            </a:r>
            <a:endParaRPr b="0" i="0" sz="1400" u="none" cap="none" strike="noStrike">
              <a:solidFill>
                <a:srgbClr val="000000"/>
              </a:solidFill>
              <a:latin typeface="Open Sans"/>
              <a:ea typeface="Open Sans"/>
              <a:cs typeface="Open Sans"/>
              <a:sym typeface="Open Sans"/>
            </a:endParaRPr>
          </a:p>
        </p:txBody>
      </p:sp>
      <p:cxnSp>
        <p:nvCxnSpPr>
          <p:cNvPr id="548" name="Google Shape;548;p20"/>
          <p:cNvCxnSpPr>
            <a:stCxn id="531" idx="7"/>
          </p:cNvCxnSpPr>
          <p:nvPr/>
        </p:nvCxnSpPr>
        <p:spPr>
          <a:xfrm flipH="1" rot="10800000">
            <a:off x="2309498" y="3235228"/>
            <a:ext cx="862500" cy="659100"/>
          </a:xfrm>
          <a:prstGeom prst="straightConnector1">
            <a:avLst/>
          </a:prstGeom>
          <a:noFill/>
          <a:ln cap="flat" cmpd="sng" w="28575">
            <a:solidFill>
              <a:srgbClr val="B45F06"/>
            </a:solidFill>
            <a:prstDash val="solid"/>
            <a:round/>
            <a:headEnd len="sm" w="sm" type="none"/>
            <a:tailEnd len="sm" w="sm" type="none"/>
          </a:ln>
        </p:spPr>
      </p:cxnSp>
      <p:sp>
        <p:nvSpPr>
          <p:cNvPr id="549" name="Google Shape;549;p20"/>
          <p:cNvSpPr/>
          <p:nvPr/>
        </p:nvSpPr>
        <p:spPr>
          <a:xfrm>
            <a:off x="317190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0" name="Google Shape;550;p20"/>
          <p:cNvCxnSpPr/>
          <p:nvPr/>
        </p:nvCxnSpPr>
        <p:spPr>
          <a:xfrm>
            <a:off x="3245850" y="3235075"/>
            <a:ext cx="888600" cy="0"/>
          </a:xfrm>
          <a:prstGeom prst="straightConnector1">
            <a:avLst/>
          </a:prstGeom>
          <a:noFill/>
          <a:ln cap="flat" cmpd="sng" w="28575">
            <a:solidFill>
              <a:srgbClr val="B45F06"/>
            </a:solidFill>
            <a:prstDash val="solid"/>
            <a:round/>
            <a:headEnd len="sm" w="sm" type="none"/>
            <a:tailEnd len="sm" w="sm" type="none"/>
          </a:ln>
        </p:spPr>
      </p:cxnSp>
      <p:sp>
        <p:nvSpPr>
          <p:cNvPr id="551" name="Google Shape;551;p20"/>
          <p:cNvSpPr/>
          <p:nvPr/>
        </p:nvSpPr>
        <p:spPr>
          <a:xfrm>
            <a:off x="41344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2" name="Google Shape;552;p20"/>
          <p:cNvCxnSpPr/>
          <p:nvPr/>
        </p:nvCxnSpPr>
        <p:spPr>
          <a:xfrm>
            <a:off x="4190025" y="3235063"/>
            <a:ext cx="888600" cy="0"/>
          </a:xfrm>
          <a:prstGeom prst="straightConnector1">
            <a:avLst/>
          </a:prstGeom>
          <a:noFill/>
          <a:ln cap="flat" cmpd="sng" w="28575">
            <a:solidFill>
              <a:srgbClr val="B45F06"/>
            </a:solidFill>
            <a:prstDash val="solid"/>
            <a:round/>
            <a:headEnd len="sm" w="sm" type="none"/>
            <a:tailEnd len="sm" w="sm" type="none"/>
          </a:ln>
        </p:spPr>
      </p:cxnSp>
      <p:sp>
        <p:nvSpPr>
          <p:cNvPr id="553" name="Google Shape;553;p20"/>
          <p:cNvSpPr/>
          <p:nvPr/>
        </p:nvSpPr>
        <p:spPr>
          <a:xfrm>
            <a:off x="5041575"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4" name="Google Shape;554;p20"/>
          <p:cNvCxnSpPr>
            <a:endCxn id="555" idx="2"/>
          </p:cNvCxnSpPr>
          <p:nvPr/>
        </p:nvCxnSpPr>
        <p:spPr>
          <a:xfrm flipH="1" rot="10800000">
            <a:off x="4171263" y="4272000"/>
            <a:ext cx="870300" cy="355200"/>
          </a:xfrm>
          <a:prstGeom prst="straightConnector1">
            <a:avLst/>
          </a:prstGeom>
          <a:noFill/>
          <a:ln cap="flat" cmpd="sng" w="28575">
            <a:solidFill>
              <a:srgbClr val="1155CC"/>
            </a:solidFill>
            <a:prstDash val="solid"/>
            <a:round/>
            <a:headEnd len="sm" w="sm" type="none"/>
            <a:tailEnd len="sm" w="sm" type="none"/>
          </a:ln>
        </p:spPr>
      </p:cxnSp>
      <p:sp>
        <p:nvSpPr>
          <p:cNvPr id="555" name="Google Shape;555;p20"/>
          <p:cNvSpPr/>
          <p:nvPr/>
        </p:nvSpPr>
        <p:spPr>
          <a:xfrm>
            <a:off x="5041563" y="422880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6" name="Google Shape;556;p20"/>
          <p:cNvCxnSpPr/>
          <p:nvPr/>
        </p:nvCxnSpPr>
        <p:spPr>
          <a:xfrm>
            <a:off x="5078538" y="4275050"/>
            <a:ext cx="888600" cy="0"/>
          </a:xfrm>
          <a:prstGeom prst="straightConnector1">
            <a:avLst/>
          </a:prstGeom>
          <a:noFill/>
          <a:ln cap="flat" cmpd="sng" w="28575">
            <a:solidFill>
              <a:srgbClr val="1155CC"/>
            </a:solidFill>
            <a:prstDash val="solid"/>
            <a:round/>
            <a:headEnd len="sm" w="sm" type="none"/>
            <a:tailEnd len="sm" w="sm" type="none"/>
          </a:ln>
        </p:spPr>
      </p:cxnSp>
      <p:sp>
        <p:nvSpPr>
          <p:cNvPr id="557" name="Google Shape;557;p20"/>
          <p:cNvSpPr/>
          <p:nvPr/>
        </p:nvSpPr>
        <p:spPr>
          <a:xfrm>
            <a:off x="5976400" y="422880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8" name="Google Shape;558;p20"/>
          <p:cNvCxnSpPr/>
          <p:nvPr/>
        </p:nvCxnSpPr>
        <p:spPr>
          <a:xfrm>
            <a:off x="6004038" y="4269563"/>
            <a:ext cx="888600" cy="0"/>
          </a:xfrm>
          <a:prstGeom prst="straightConnector1">
            <a:avLst/>
          </a:prstGeom>
          <a:noFill/>
          <a:ln cap="flat" cmpd="sng" w="28575">
            <a:solidFill>
              <a:srgbClr val="1155CC"/>
            </a:solidFill>
            <a:prstDash val="solid"/>
            <a:round/>
            <a:headEnd len="sm" w="sm" type="none"/>
            <a:tailEnd len="sm" w="sm" type="none"/>
          </a:ln>
        </p:spPr>
      </p:cxnSp>
      <p:sp>
        <p:nvSpPr>
          <p:cNvPr id="559" name="Google Shape;559;p20"/>
          <p:cNvSpPr/>
          <p:nvPr/>
        </p:nvSpPr>
        <p:spPr>
          <a:xfrm>
            <a:off x="6911238" y="4228788"/>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0"/>
          <p:cNvSpPr txBox="1"/>
          <p:nvPr/>
        </p:nvSpPr>
        <p:spPr>
          <a:xfrm>
            <a:off x="7003950" y="402815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branch3</a:t>
            </a:r>
            <a:endParaRPr b="0" i="0" sz="1400" u="none" cap="none" strike="noStrike">
              <a:solidFill>
                <a:srgbClr val="000000"/>
              </a:solidFill>
              <a:latin typeface="Open Sans"/>
              <a:ea typeface="Open Sans"/>
              <a:cs typeface="Open Sans"/>
              <a:sym typeface="Open Sans"/>
            </a:endParaRPr>
          </a:p>
        </p:txBody>
      </p:sp>
      <p:sp>
        <p:nvSpPr>
          <p:cNvPr id="561" name="Google Shape;561;p20"/>
          <p:cNvSpPr txBox="1"/>
          <p:nvPr/>
        </p:nvSpPr>
        <p:spPr>
          <a:xfrm>
            <a:off x="5134200" y="3053413"/>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branch4</a:t>
            </a:r>
            <a:endParaRPr b="0" i="0" sz="1400" u="none" cap="none" strike="noStrike">
              <a:solidFill>
                <a:srgbClr val="000000"/>
              </a:solidFill>
              <a:latin typeface="Open Sans"/>
              <a:ea typeface="Open Sans"/>
              <a:cs typeface="Open Sans"/>
              <a:sym typeface="Open Sans"/>
            </a:endParaRPr>
          </a:p>
        </p:txBody>
      </p:sp>
      <p:cxnSp>
        <p:nvCxnSpPr>
          <p:cNvPr id="562" name="Google Shape;562;p20"/>
          <p:cNvCxnSpPr>
            <a:stCxn id="534" idx="6"/>
            <a:endCxn id="563" idx="2"/>
          </p:cNvCxnSpPr>
          <p:nvPr/>
        </p:nvCxnSpPr>
        <p:spPr>
          <a:xfrm flipH="1" rot="10800000">
            <a:off x="3282900" y="3579875"/>
            <a:ext cx="888300" cy="345000"/>
          </a:xfrm>
          <a:prstGeom prst="straightConnector1">
            <a:avLst/>
          </a:prstGeom>
          <a:noFill/>
          <a:ln cap="flat" cmpd="sng" w="28575">
            <a:solidFill>
              <a:srgbClr val="674EA7"/>
            </a:solidFill>
            <a:prstDash val="solid"/>
            <a:round/>
            <a:headEnd len="sm" w="sm" type="none"/>
            <a:tailEnd len="sm" w="sm" type="none"/>
          </a:ln>
        </p:spPr>
      </p:cxnSp>
      <p:sp>
        <p:nvSpPr>
          <p:cNvPr id="563" name="Google Shape;563;p20"/>
          <p:cNvSpPr/>
          <p:nvPr/>
        </p:nvSpPr>
        <p:spPr>
          <a:xfrm>
            <a:off x="4171338" y="3536775"/>
            <a:ext cx="74100" cy="86400"/>
          </a:xfrm>
          <a:prstGeom prst="ellipse">
            <a:avLst/>
          </a:prstGeom>
          <a:solidFill>
            <a:srgbClr val="674EA7"/>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4" name="Google Shape;564;p20"/>
          <p:cNvCxnSpPr/>
          <p:nvPr/>
        </p:nvCxnSpPr>
        <p:spPr>
          <a:xfrm>
            <a:off x="4190013" y="3572700"/>
            <a:ext cx="888600" cy="0"/>
          </a:xfrm>
          <a:prstGeom prst="straightConnector1">
            <a:avLst/>
          </a:prstGeom>
          <a:noFill/>
          <a:ln cap="flat" cmpd="sng" w="28575">
            <a:solidFill>
              <a:srgbClr val="674EA7"/>
            </a:solidFill>
            <a:prstDash val="solid"/>
            <a:round/>
            <a:headEnd len="sm" w="sm" type="none"/>
            <a:tailEnd len="sm" w="sm" type="none"/>
          </a:ln>
        </p:spPr>
      </p:cxnSp>
      <p:sp>
        <p:nvSpPr>
          <p:cNvPr id="565" name="Google Shape;565;p20"/>
          <p:cNvSpPr/>
          <p:nvPr/>
        </p:nvSpPr>
        <p:spPr>
          <a:xfrm>
            <a:off x="5041563" y="3536775"/>
            <a:ext cx="74100" cy="86400"/>
          </a:xfrm>
          <a:prstGeom prst="ellipse">
            <a:avLst/>
          </a:prstGeom>
          <a:solidFill>
            <a:srgbClr val="674EA7"/>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0"/>
          <p:cNvSpPr txBox="1"/>
          <p:nvPr/>
        </p:nvSpPr>
        <p:spPr>
          <a:xfrm>
            <a:off x="5134200" y="338115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branch5</a:t>
            </a:r>
            <a:endParaRPr b="0" i="0" sz="1400" u="none" cap="none" strike="noStrike">
              <a:solidFill>
                <a:srgbClr val="000000"/>
              </a:solidFill>
              <a:latin typeface="Open Sans"/>
              <a:ea typeface="Open Sans"/>
              <a:cs typeface="Open Sans"/>
              <a:sym typeface="Open Sans"/>
            </a:endParaRPr>
          </a:p>
        </p:txBody>
      </p:sp>
      <p:cxnSp>
        <p:nvCxnSpPr>
          <p:cNvPr id="567" name="Google Shape;567;p20"/>
          <p:cNvCxnSpPr>
            <a:endCxn id="568" idx="2"/>
          </p:cNvCxnSpPr>
          <p:nvPr/>
        </p:nvCxnSpPr>
        <p:spPr>
          <a:xfrm flipH="1" rot="10800000">
            <a:off x="5097138" y="2841150"/>
            <a:ext cx="870300" cy="355200"/>
          </a:xfrm>
          <a:prstGeom prst="straightConnector1">
            <a:avLst/>
          </a:prstGeom>
          <a:noFill/>
          <a:ln cap="flat" cmpd="sng" w="28575">
            <a:solidFill>
              <a:srgbClr val="1155CC"/>
            </a:solidFill>
            <a:prstDash val="solid"/>
            <a:round/>
            <a:headEnd len="sm" w="sm" type="none"/>
            <a:tailEnd len="sm" w="sm" type="none"/>
          </a:ln>
        </p:spPr>
      </p:cxnSp>
      <p:sp>
        <p:nvSpPr>
          <p:cNvPr id="568" name="Google Shape;568;p20"/>
          <p:cNvSpPr/>
          <p:nvPr/>
        </p:nvSpPr>
        <p:spPr>
          <a:xfrm>
            <a:off x="5967438" y="279795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9" name="Google Shape;569;p20"/>
          <p:cNvCxnSpPr/>
          <p:nvPr/>
        </p:nvCxnSpPr>
        <p:spPr>
          <a:xfrm>
            <a:off x="6004413" y="2844200"/>
            <a:ext cx="888600" cy="0"/>
          </a:xfrm>
          <a:prstGeom prst="straightConnector1">
            <a:avLst/>
          </a:prstGeom>
          <a:noFill/>
          <a:ln cap="flat" cmpd="sng" w="28575">
            <a:solidFill>
              <a:srgbClr val="1155CC"/>
            </a:solidFill>
            <a:prstDash val="solid"/>
            <a:round/>
            <a:headEnd len="sm" w="sm" type="none"/>
            <a:tailEnd len="sm" w="sm" type="none"/>
          </a:ln>
        </p:spPr>
      </p:cxnSp>
      <p:sp>
        <p:nvSpPr>
          <p:cNvPr id="570" name="Google Shape;570;p20"/>
          <p:cNvSpPr/>
          <p:nvPr/>
        </p:nvSpPr>
        <p:spPr>
          <a:xfrm>
            <a:off x="6902275" y="279795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71" name="Google Shape;571;p20"/>
          <p:cNvCxnSpPr/>
          <p:nvPr/>
        </p:nvCxnSpPr>
        <p:spPr>
          <a:xfrm>
            <a:off x="6929913" y="2838713"/>
            <a:ext cx="888600" cy="0"/>
          </a:xfrm>
          <a:prstGeom prst="straightConnector1">
            <a:avLst/>
          </a:prstGeom>
          <a:noFill/>
          <a:ln cap="flat" cmpd="sng" w="28575">
            <a:solidFill>
              <a:srgbClr val="1155CC"/>
            </a:solidFill>
            <a:prstDash val="solid"/>
            <a:round/>
            <a:headEnd len="sm" w="sm" type="none"/>
            <a:tailEnd len="sm" w="sm" type="none"/>
          </a:ln>
        </p:spPr>
      </p:cxnSp>
      <p:sp>
        <p:nvSpPr>
          <p:cNvPr id="572" name="Google Shape;572;p20"/>
          <p:cNvSpPr/>
          <p:nvPr/>
        </p:nvSpPr>
        <p:spPr>
          <a:xfrm>
            <a:off x="7837113" y="2797938"/>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0"/>
          <p:cNvSpPr txBox="1"/>
          <p:nvPr/>
        </p:nvSpPr>
        <p:spPr>
          <a:xfrm>
            <a:off x="7929825" y="2597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branch6</a:t>
            </a:r>
            <a:endParaRPr b="0" i="0" sz="1400" u="none" cap="none" strike="noStrike">
              <a:solidFill>
                <a:srgbClr val="000000"/>
              </a:solidFill>
              <a:latin typeface="Open Sans"/>
              <a:ea typeface="Open Sans"/>
              <a:cs typeface="Open Sans"/>
              <a:sym typeface="Open Sans"/>
            </a:endParaRPr>
          </a:p>
        </p:txBody>
      </p:sp>
      <p:cxnSp>
        <p:nvCxnSpPr>
          <p:cNvPr id="574" name="Google Shape;574;p20"/>
          <p:cNvCxnSpPr>
            <a:stCxn id="551" idx="0"/>
            <a:endCxn id="575" idx="2"/>
          </p:cNvCxnSpPr>
          <p:nvPr/>
        </p:nvCxnSpPr>
        <p:spPr>
          <a:xfrm flipH="1" rot="10800000">
            <a:off x="4171500" y="2460475"/>
            <a:ext cx="962700" cy="731400"/>
          </a:xfrm>
          <a:prstGeom prst="straightConnector1">
            <a:avLst/>
          </a:prstGeom>
          <a:noFill/>
          <a:ln cap="flat" cmpd="sng" w="28575">
            <a:solidFill>
              <a:srgbClr val="38761D"/>
            </a:solidFill>
            <a:prstDash val="solid"/>
            <a:round/>
            <a:headEnd len="sm" w="sm" type="none"/>
            <a:tailEnd len="sm" w="sm" type="none"/>
          </a:ln>
        </p:spPr>
      </p:cxnSp>
      <p:sp>
        <p:nvSpPr>
          <p:cNvPr id="575" name="Google Shape;575;p20"/>
          <p:cNvSpPr/>
          <p:nvPr/>
        </p:nvSpPr>
        <p:spPr>
          <a:xfrm>
            <a:off x="513420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76" name="Google Shape;576;p20"/>
          <p:cNvCxnSpPr/>
          <p:nvPr/>
        </p:nvCxnSpPr>
        <p:spPr>
          <a:xfrm>
            <a:off x="520815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577" name="Google Shape;577;p20"/>
          <p:cNvSpPr/>
          <p:nvPr/>
        </p:nvSpPr>
        <p:spPr>
          <a:xfrm>
            <a:off x="609675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78" name="Google Shape;578;p20"/>
          <p:cNvCxnSpPr/>
          <p:nvPr/>
        </p:nvCxnSpPr>
        <p:spPr>
          <a:xfrm>
            <a:off x="613380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579" name="Google Shape;579;p20"/>
          <p:cNvSpPr/>
          <p:nvPr/>
        </p:nvSpPr>
        <p:spPr>
          <a:xfrm>
            <a:off x="698535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80" name="Google Shape;580;p20"/>
          <p:cNvCxnSpPr/>
          <p:nvPr/>
        </p:nvCxnSpPr>
        <p:spPr>
          <a:xfrm>
            <a:off x="705930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581" name="Google Shape;581;p20"/>
          <p:cNvSpPr/>
          <p:nvPr/>
        </p:nvSpPr>
        <p:spPr>
          <a:xfrm>
            <a:off x="7873938" y="24172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0"/>
          <p:cNvSpPr txBox="1"/>
          <p:nvPr/>
        </p:nvSpPr>
        <p:spPr>
          <a:xfrm>
            <a:off x="7948050" y="2256775"/>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branch7</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588" name="Google Shape;588;p21"/>
          <p:cNvSpPr txBox="1"/>
          <p:nvPr>
            <p:ph idx="1" type="body"/>
          </p:nvPr>
        </p:nvSpPr>
        <p:spPr>
          <a:xfrm>
            <a:off x="311700" y="1266325"/>
            <a:ext cx="8520600" cy="96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But one branch needs to chosen as the primary, stable branch</a:t>
            </a:r>
            <a:endParaRPr/>
          </a:p>
          <a:p>
            <a:pPr indent="0" lvl="0" marL="0" rtl="0" algn="l">
              <a:lnSpc>
                <a:spcPct val="115000"/>
              </a:lnSpc>
              <a:spcBef>
                <a:spcPts val="1600"/>
              </a:spcBef>
              <a:spcAft>
                <a:spcPts val="1600"/>
              </a:spcAft>
              <a:buSzPts val="1800"/>
              <a:buNone/>
            </a:pPr>
            <a:r>
              <a:rPr lang="en"/>
              <a:t>This branch is typically called the “master” or “main” branch</a:t>
            </a:r>
            <a:endParaRPr/>
          </a:p>
        </p:txBody>
      </p:sp>
      <p:cxnSp>
        <p:nvCxnSpPr>
          <p:cNvPr id="589" name="Google Shape;589;p21"/>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590" name="Google Shape;590;p21"/>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1"/>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2" name="Google Shape;592;p21"/>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593" name="Google Shape;593;p21"/>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1"/>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595" name="Google Shape;595;p21"/>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596" name="Google Shape;596;p21"/>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7" name="Google Shape;597;p21"/>
          <p:cNvCxnSpPr>
            <a:stCxn id="590" idx="4"/>
          </p:cNvCxnSpPr>
          <p:nvPr/>
        </p:nvCxnSpPr>
        <p:spPr>
          <a:xfrm>
            <a:off x="2283300" y="3968075"/>
            <a:ext cx="925500" cy="663300"/>
          </a:xfrm>
          <a:prstGeom prst="straightConnector1">
            <a:avLst/>
          </a:prstGeom>
          <a:noFill/>
          <a:ln cap="flat" cmpd="sng" w="28575">
            <a:solidFill>
              <a:srgbClr val="38761D"/>
            </a:solidFill>
            <a:prstDash val="solid"/>
            <a:round/>
            <a:headEnd len="sm" w="sm" type="none"/>
            <a:tailEnd len="sm" w="sm" type="none"/>
          </a:ln>
        </p:spPr>
      </p:cxnSp>
      <p:sp>
        <p:nvSpPr>
          <p:cNvPr id="598" name="Google Shape;598;p21"/>
          <p:cNvSpPr/>
          <p:nvPr/>
        </p:nvSpPr>
        <p:spPr>
          <a:xfrm>
            <a:off x="32089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9" name="Google Shape;599;p21"/>
          <p:cNvCxnSpPr/>
          <p:nvPr/>
        </p:nvCxnSpPr>
        <p:spPr>
          <a:xfrm>
            <a:off x="328290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600" name="Google Shape;600;p21"/>
          <p:cNvSpPr/>
          <p:nvPr/>
        </p:nvSpPr>
        <p:spPr>
          <a:xfrm>
            <a:off x="41715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01" name="Google Shape;601;p21"/>
          <p:cNvCxnSpPr/>
          <p:nvPr/>
        </p:nvCxnSpPr>
        <p:spPr>
          <a:xfrm>
            <a:off x="42085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602" name="Google Shape;602;p21"/>
          <p:cNvSpPr/>
          <p:nvPr/>
        </p:nvSpPr>
        <p:spPr>
          <a:xfrm>
            <a:off x="50601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03" name="Google Shape;603;p21"/>
          <p:cNvCxnSpPr/>
          <p:nvPr/>
        </p:nvCxnSpPr>
        <p:spPr>
          <a:xfrm>
            <a:off x="51340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604" name="Google Shape;604;p21"/>
          <p:cNvSpPr/>
          <p:nvPr/>
        </p:nvSpPr>
        <p:spPr>
          <a:xfrm>
            <a:off x="6061588" y="458822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1"/>
          <p:cNvSpPr txBox="1"/>
          <p:nvPr/>
        </p:nvSpPr>
        <p:spPr>
          <a:xfrm>
            <a:off x="4306950" y="3708900"/>
            <a:ext cx="16602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Open Sans"/>
                <a:ea typeface="Open Sans"/>
                <a:cs typeface="Open Sans"/>
                <a:sym typeface="Open Sans"/>
              </a:rPr>
              <a:t>m</a:t>
            </a:r>
            <a:r>
              <a:rPr b="0" i="0" lang="en" sz="1400" u="none" cap="none" strike="noStrike">
                <a:solidFill>
                  <a:srgbClr val="000000"/>
                </a:solidFill>
                <a:latin typeface="Open Sans"/>
                <a:ea typeface="Open Sans"/>
                <a:cs typeface="Open Sans"/>
                <a:sym typeface="Open Sans"/>
              </a:rPr>
              <a:t>aster / main</a:t>
            </a:r>
            <a:endParaRPr b="0" i="0" sz="1400" u="none" cap="none" strike="noStrike">
              <a:solidFill>
                <a:srgbClr val="000000"/>
              </a:solidFill>
              <a:latin typeface="Open Sans"/>
              <a:ea typeface="Open Sans"/>
              <a:cs typeface="Open Sans"/>
              <a:sym typeface="Open Sans"/>
            </a:endParaRPr>
          </a:p>
        </p:txBody>
      </p:sp>
      <p:sp>
        <p:nvSpPr>
          <p:cNvPr id="606" name="Google Shape;606;p21"/>
          <p:cNvSpPr txBox="1"/>
          <p:nvPr/>
        </p:nvSpPr>
        <p:spPr>
          <a:xfrm>
            <a:off x="6174625" y="4416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branch2</a:t>
            </a:r>
            <a:endParaRPr b="0" i="0" sz="1400" u="none" cap="none" strike="noStrike">
              <a:solidFill>
                <a:srgbClr val="000000"/>
              </a:solidFill>
              <a:latin typeface="Open Sans"/>
              <a:ea typeface="Open Sans"/>
              <a:cs typeface="Open Sans"/>
              <a:sym typeface="Open Sans"/>
            </a:endParaRPr>
          </a:p>
        </p:txBody>
      </p:sp>
      <p:cxnSp>
        <p:nvCxnSpPr>
          <p:cNvPr id="607" name="Google Shape;607;p21"/>
          <p:cNvCxnSpPr>
            <a:stCxn id="590" idx="7"/>
          </p:cNvCxnSpPr>
          <p:nvPr/>
        </p:nvCxnSpPr>
        <p:spPr>
          <a:xfrm flipH="1" rot="10800000">
            <a:off x="2309498" y="3235228"/>
            <a:ext cx="862500" cy="659100"/>
          </a:xfrm>
          <a:prstGeom prst="straightConnector1">
            <a:avLst/>
          </a:prstGeom>
          <a:noFill/>
          <a:ln cap="flat" cmpd="sng" w="28575">
            <a:solidFill>
              <a:srgbClr val="B45F06"/>
            </a:solidFill>
            <a:prstDash val="solid"/>
            <a:round/>
            <a:headEnd len="sm" w="sm" type="none"/>
            <a:tailEnd len="sm" w="sm" type="none"/>
          </a:ln>
        </p:spPr>
      </p:cxnSp>
      <p:sp>
        <p:nvSpPr>
          <p:cNvPr id="608" name="Google Shape;608;p21"/>
          <p:cNvSpPr/>
          <p:nvPr/>
        </p:nvSpPr>
        <p:spPr>
          <a:xfrm>
            <a:off x="317190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09" name="Google Shape;609;p21"/>
          <p:cNvCxnSpPr/>
          <p:nvPr/>
        </p:nvCxnSpPr>
        <p:spPr>
          <a:xfrm>
            <a:off x="3245850" y="3235075"/>
            <a:ext cx="888600" cy="0"/>
          </a:xfrm>
          <a:prstGeom prst="straightConnector1">
            <a:avLst/>
          </a:prstGeom>
          <a:noFill/>
          <a:ln cap="flat" cmpd="sng" w="28575">
            <a:solidFill>
              <a:srgbClr val="B45F06"/>
            </a:solidFill>
            <a:prstDash val="solid"/>
            <a:round/>
            <a:headEnd len="sm" w="sm" type="none"/>
            <a:tailEnd len="sm" w="sm" type="none"/>
          </a:ln>
        </p:spPr>
      </p:cxnSp>
      <p:sp>
        <p:nvSpPr>
          <p:cNvPr id="610" name="Google Shape;610;p21"/>
          <p:cNvSpPr/>
          <p:nvPr/>
        </p:nvSpPr>
        <p:spPr>
          <a:xfrm>
            <a:off x="41344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1" name="Google Shape;611;p21"/>
          <p:cNvCxnSpPr/>
          <p:nvPr/>
        </p:nvCxnSpPr>
        <p:spPr>
          <a:xfrm>
            <a:off x="4190025" y="3235063"/>
            <a:ext cx="888600" cy="0"/>
          </a:xfrm>
          <a:prstGeom prst="straightConnector1">
            <a:avLst/>
          </a:prstGeom>
          <a:noFill/>
          <a:ln cap="flat" cmpd="sng" w="28575">
            <a:solidFill>
              <a:srgbClr val="B45F06"/>
            </a:solidFill>
            <a:prstDash val="solid"/>
            <a:round/>
            <a:headEnd len="sm" w="sm" type="none"/>
            <a:tailEnd len="sm" w="sm" type="none"/>
          </a:ln>
        </p:spPr>
      </p:cxnSp>
      <p:sp>
        <p:nvSpPr>
          <p:cNvPr id="612" name="Google Shape;612;p21"/>
          <p:cNvSpPr/>
          <p:nvPr/>
        </p:nvSpPr>
        <p:spPr>
          <a:xfrm>
            <a:off x="5041575"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3" name="Google Shape;613;p21"/>
          <p:cNvCxnSpPr>
            <a:endCxn id="614" idx="2"/>
          </p:cNvCxnSpPr>
          <p:nvPr/>
        </p:nvCxnSpPr>
        <p:spPr>
          <a:xfrm flipH="1" rot="10800000">
            <a:off x="4171263" y="4272000"/>
            <a:ext cx="870300" cy="355200"/>
          </a:xfrm>
          <a:prstGeom prst="straightConnector1">
            <a:avLst/>
          </a:prstGeom>
          <a:noFill/>
          <a:ln cap="flat" cmpd="sng" w="28575">
            <a:solidFill>
              <a:srgbClr val="1155CC"/>
            </a:solidFill>
            <a:prstDash val="solid"/>
            <a:round/>
            <a:headEnd len="sm" w="sm" type="none"/>
            <a:tailEnd len="sm" w="sm" type="none"/>
          </a:ln>
        </p:spPr>
      </p:cxnSp>
      <p:sp>
        <p:nvSpPr>
          <p:cNvPr id="614" name="Google Shape;614;p21"/>
          <p:cNvSpPr/>
          <p:nvPr/>
        </p:nvSpPr>
        <p:spPr>
          <a:xfrm>
            <a:off x="5041563" y="422880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5" name="Google Shape;615;p21"/>
          <p:cNvCxnSpPr/>
          <p:nvPr/>
        </p:nvCxnSpPr>
        <p:spPr>
          <a:xfrm>
            <a:off x="5078538" y="4275050"/>
            <a:ext cx="888600" cy="0"/>
          </a:xfrm>
          <a:prstGeom prst="straightConnector1">
            <a:avLst/>
          </a:prstGeom>
          <a:noFill/>
          <a:ln cap="flat" cmpd="sng" w="28575">
            <a:solidFill>
              <a:srgbClr val="1155CC"/>
            </a:solidFill>
            <a:prstDash val="solid"/>
            <a:round/>
            <a:headEnd len="sm" w="sm" type="none"/>
            <a:tailEnd len="sm" w="sm" type="none"/>
          </a:ln>
        </p:spPr>
      </p:cxnSp>
      <p:sp>
        <p:nvSpPr>
          <p:cNvPr id="616" name="Google Shape;616;p21"/>
          <p:cNvSpPr/>
          <p:nvPr/>
        </p:nvSpPr>
        <p:spPr>
          <a:xfrm>
            <a:off x="5976400" y="422880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7" name="Google Shape;617;p21"/>
          <p:cNvCxnSpPr/>
          <p:nvPr/>
        </p:nvCxnSpPr>
        <p:spPr>
          <a:xfrm>
            <a:off x="6004038" y="4269563"/>
            <a:ext cx="888600" cy="0"/>
          </a:xfrm>
          <a:prstGeom prst="straightConnector1">
            <a:avLst/>
          </a:prstGeom>
          <a:noFill/>
          <a:ln cap="flat" cmpd="sng" w="28575">
            <a:solidFill>
              <a:srgbClr val="1155CC"/>
            </a:solidFill>
            <a:prstDash val="solid"/>
            <a:round/>
            <a:headEnd len="sm" w="sm" type="none"/>
            <a:tailEnd len="sm" w="sm" type="none"/>
          </a:ln>
        </p:spPr>
      </p:cxnSp>
      <p:sp>
        <p:nvSpPr>
          <p:cNvPr id="618" name="Google Shape;618;p21"/>
          <p:cNvSpPr/>
          <p:nvPr/>
        </p:nvSpPr>
        <p:spPr>
          <a:xfrm>
            <a:off x="6911238" y="4228788"/>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1"/>
          <p:cNvSpPr txBox="1"/>
          <p:nvPr/>
        </p:nvSpPr>
        <p:spPr>
          <a:xfrm>
            <a:off x="7003950" y="402815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branch3</a:t>
            </a:r>
            <a:endParaRPr b="0" i="0" sz="1400" u="none" cap="none" strike="noStrike">
              <a:solidFill>
                <a:srgbClr val="000000"/>
              </a:solidFill>
              <a:latin typeface="Open Sans"/>
              <a:ea typeface="Open Sans"/>
              <a:cs typeface="Open Sans"/>
              <a:sym typeface="Open Sans"/>
            </a:endParaRPr>
          </a:p>
        </p:txBody>
      </p:sp>
      <p:sp>
        <p:nvSpPr>
          <p:cNvPr id="620" name="Google Shape;620;p21"/>
          <p:cNvSpPr txBox="1"/>
          <p:nvPr/>
        </p:nvSpPr>
        <p:spPr>
          <a:xfrm>
            <a:off x="5134200" y="3053413"/>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branch4</a:t>
            </a:r>
            <a:endParaRPr b="0" i="0" sz="1400" u="none" cap="none" strike="noStrike">
              <a:solidFill>
                <a:srgbClr val="000000"/>
              </a:solidFill>
              <a:latin typeface="Open Sans"/>
              <a:ea typeface="Open Sans"/>
              <a:cs typeface="Open Sans"/>
              <a:sym typeface="Open Sans"/>
            </a:endParaRPr>
          </a:p>
        </p:txBody>
      </p:sp>
      <p:cxnSp>
        <p:nvCxnSpPr>
          <p:cNvPr id="621" name="Google Shape;621;p21"/>
          <p:cNvCxnSpPr>
            <a:stCxn id="593" idx="6"/>
            <a:endCxn id="622" idx="2"/>
          </p:cNvCxnSpPr>
          <p:nvPr/>
        </p:nvCxnSpPr>
        <p:spPr>
          <a:xfrm flipH="1" rot="10800000">
            <a:off x="3282900" y="3579875"/>
            <a:ext cx="888300" cy="345000"/>
          </a:xfrm>
          <a:prstGeom prst="straightConnector1">
            <a:avLst/>
          </a:prstGeom>
          <a:noFill/>
          <a:ln cap="flat" cmpd="sng" w="28575">
            <a:solidFill>
              <a:srgbClr val="674EA7"/>
            </a:solidFill>
            <a:prstDash val="solid"/>
            <a:round/>
            <a:headEnd len="sm" w="sm" type="none"/>
            <a:tailEnd len="sm" w="sm" type="none"/>
          </a:ln>
        </p:spPr>
      </p:cxnSp>
      <p:sp>
        <p:nvSpPr>
          <p:cNvPr id="622" name="Google Shape;622;p21"/>
          <p:cNvSpPr/>
          <p:nvPr/>
        </p:nvSpPr>
        <p:spPr>
          <a:xfrm>
            <a:off x="4171338" y="3536775"/>
            <a:ext cx="74100" cy="86400"/>
          </a:xfrm>
          <a:prstGeom prst="ellipse">
            <a:avLst/>
          </a:prstGeom>
          <a:solidFill>
            <a:srgbClr val="674EA7"/>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23" name="Google Shape;623;p21"/>
          <p:cNvCxnSpPr/>
          <p:nvPr/>
        </p:nvCxnSpPr>
        <p:spPr>
          <a:xfrm>
            <a:off x="4190013" y="3572700"/>
            <a:ext cx="888600" cy="0"/>
          </a:xfrm>
          <a:prstGeom prst="straightConnector1">
            <a:avLst/>
          </a:prstGeom>
          <a:noFill/>
          <a:ln cap="flat" cmpd="sng" w="28575">
            <a:solidFill>
              <a:srgbClr val="674EA7"/>
            </a:solidFill>
            <a:prstDash val="solid"/>
            <a:round/>
            <a:headEnd len="sm" w="sm" type="none"/>
            <a:tailEnd len="sm" w="sm" type="none"/>
          </a:ln>
        </p:spPr>
      </p:cxnSp>
      <p:sp>
        <p:nvSpPr>
          <p:cNvPr id="624" name="Google Shape;624;p21"/>
          <p:cNvSpPr/>
          <p:nvPr/>
        </p:nvSpPr>
        <p:spPr>
          <a:xfrm>
            <a:off x="5041563" y="3536775"/>
            <a:ext cx="74100" cy="86400"/>
          </a:xfrm>
          <a:prstGeom prst="ellipse">
            <a:avLst/>
          </a:prstGeom>
          <a:solidFill>
            <a:srgbClr val="674EA7"/>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1"/>
          <p:cNvSpPr txBox="1"/>
          <p:nvPr/>
        </p:nvSpPr>
        <p:spPr>
          <a:xfrm>
            <a:off x="5134200" y="338115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branch5</a:t>
            </a:r>
            <a:endParaRPr b="0" i="0" sz="1400" u="none" cap="none" strike="noStrike">
              <a:solidFill>
                <a:srgbClr val="000000"/>
              </a:solidFill>
              <a:latin typeface="Open Sans"/>
              <a:ea typeface="Open Sans"/>
              <a:cs typeface="Open Sans"/>
              <a:sym typeface="Open Sans"/>
            </a:endParaRPr>
          </a:p>
        </p:txBody>
      </p:sp>
      <p:cxnSp>
        <p:nvCxnSpPr>
          <p:cNvPr id="626" name="Google Shape;626;p21"/>
          <p:cNvCxnSpPr>
            <a:endCxn id="627" idx="2"/>
          </p:cNvCxnSpPr>
          <p:nvPr/>
        </p:nvCxnSpPr>
        <p:spPr>
          <a:xfrm flipH="1" rot="10800000">
            <a:off x="5097138" y="2841150"/>
            <a:ext cx="870300" cy="355200"/>
          </a:xfrm>
          <a:prstGeom prst="straightConnector1">
            <a:avLst/>
          </a:prstGeom>
          <a:noFill/>
          <a:ln cap="flat" cmpd="sng" w="28575">
            <a:solidFill>
              <a:srgbClr val="1155CC"/>
            </a:solidFill>
            <a:prstDash val="solid"/>
            <a:round/>
            <a:headEnd len="sm" w="sm" type="none"/>
            <a:tailEnd len="sm" w="sm" type="none"/>
          </a:ln>
        </p:spPr>
      </p:cxnSp>
      <p:sp>
        <p:nvSpPr>
          <p:cNvPr id="627" name="Google Shape;627;p21"/>
          <p:cNvSpPr/>
          <p:nvPr/>
        </p:nvSpPr>
        <p:spPr>
          <a:xfrm>
            <a:off x="5967438" y="279795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28" name="Google Shape;628;p21"/>
          <p:cNvCxnSpPr/>
          <p:nvPr/>
        </p:nvCxnSpPr>
        <p:spPr>
          <a:xfrm>
            <a:off x="6004413" y="2844200"/>
            <a:ext cx="888600" cy="0"/>
          </a:xfrm>
          <a:prstGeom prst="straightConnector1">
            <a:avLst/>
          </a:prstGeom>
          <a:noFill/>
          <a:ln cap="flat" cmpd="sng" w="28575">
            <a:solidFill>
              <a:srgbClr val="1155CC"/>
            </a:solidFill>
            <a:prstDash val="solid"/>
            <a:round/>
            <a:headEnd len="sm" w="sm" type="none"/>
            <a:tailEnd len="sm" w="sm" type="none"/>
          </a:ln>
        </p:spPr>
      </p:cxnSp>
      <p:sp>
        <p:nvSpPr>
          <p:cNvPr id="629" name="Google Shape;629;p21"/>
          <p:cNvSpPr/>
          <p:nvPr/>
        </p:nvSpPr>
        <p:spPr>
          <a:xfrm>
            <a:off x="6902275" y="279795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0" name="Google Shape;630;p21"/>
          <p:cNvCxnSpPr/>
          <p:nvPr/>
        </p:nvCxnSpPr>
        <p:spPr>
          <a:xfrm>
            <a:off x="6929913" y="2838713"/>
            <a:ext cx="888600" cy="0"/>
          </a:xfrm>
          <a:prstGeom prst="straightConnector1">
            <a:avLst/>
          </a:prstGeom>
          <a:noFill/>
          <a:ln cap="flat" cmpd="sng" w="28575">
            <a:solidFill>
              <a:srgbClr val="1155CC"/>
            </a:solidFill>
            <a:prstDash val="solid"/>
            <a:round/>
            <a:headEnd len="sm" w="sm" type="none"/>
            <a:tailEnd len="sm" w="sm" type="none"/>
          </a:ln>
        </p:spPr>
      </p:cxnSp>
      <p:sp>
        <p:nvSpPr>
          <p:cNvPr id="631" name="Google Shape;631;p21"/>
          <p:cNvSpPr/>
          <p:nvPr/>
        </p:nvSpPr>
        <p:spPr>
          <a:xfrm>
            <a:off x="7837113" y="2797938"/>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1"/>
          <p:cNvSpPr txBox="1"/>
          <p:nvPr/>
        </p:nvSpPr>
        <p:spPr>
          <a:xfrm>
            <a:off x="7929825" y="2597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branch6</a:t>
            </a:r>
            <a:endParaRPr b="0" i="0" sz="1400" u="none" cap="none" strike="noStrike">
              <a:solidFill>
                <a:srgbClr val="000000"/>
              </a:solidFill>
              <a:latin typeface="Open Sans"/>
              <a:ea typeface="Open Sans"/>
              <a:cs typeface="Open Sans"/>
              <a:sym typeface="Open Sans"/>
            </a:endParaRPr>
          </a:p>
        </p:txBody>
      </p:sp>
      <p:cxnSp>
        <p:nvCxnSpPr>
          <p:cNvPr id="633" name="Google Shape;633;p21"/>
          <p:cNvCxnSpPr>
            <a:stCxn id="610" idx="0"/>
            <a:endCxn id="634" idx="2"/>
          </p:cNvCxnSpPr>
          <p:nvPr/>
        </p:nvCxnSpPr>
        <p:spPr>
          <a:xfrm flipH="1" rot="10800000">
            <a:off x="4171500" y="2460475"/>
            <a:ext cx="962700" cy="731400"/>
          </a:xfrm>
          <a:prstGeom prst="straightConnector1">
            <a:avLst/>
          </a:prstGeom>
          <a:noFill/>
          <a:ln cap="flat" cmpd="sng" w="28575">
            <a:solidFill>
              <a:srgbClr val="38761D"/>
            </a:solidFill>
            <a:prstDash val="solid"/>
            <a:round/>
            <a:headEnd len="sm" w="sm" type="none"/>
            <a:tailEnd len="sm" w="sm" type="none"/>
          </a:ln>
        </p:spPr>
      </p:cxnSp>
      <p:sp>
        <p:nvSpPr>
          <p:cNvPr id="634" name="Google Shape;634;p21"/>
          <p:cNvSpPr/>
          <p:nvPr/>
        </p:nvSpPr>
        <p:spPr>
          <a:xfrm>
            <a:off x="513420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5" name="Google Shape;635;p21"/>
          <p:cNvCxnSpPr/>
          <p:nvPr/>
        </p:nvCxnSpPr>
        <p:spPr>
          <a:xfrm>
            <a:off x="520815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636" name="Google Shape;636;p21"/>
          <p:cNvSpPr/>
          <p:nvPr/>
        </p:nvSpPr>
        <p:spPr>
          <a:xfrm>
            <a:off x="609675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7" name="Google Shape;637;p21"/>
          <p:cNvCxnSpPr/>
          <p:nvPr/>
        </p:nvCxnSpPr>
        <p:spPr>
          <a:xfrm>
            <a:off x="613380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638" name="Google Shape;638;p21"/>
          <p:cNvSpPr/>
          <p:nvPr/>
        </p:nvSpPr>
        <p:spPr>
          <a:xfrm>
            <a:off x="698535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9" name="Google Shape;639;p21"/>
          <p:cNvCxnSpPr/>
          <p:nvPr/>
        </p:nvCxnSpPr>
        <p:spPr>
          <a:xfrm>
            <a:off x="705930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640" name="Google Shape;640;p21"/>
          <p:cNvSpPr/>
          <p:nvPr/>
        </p:nvSpPr>
        <p:spPr>
          <a:xfrm>
            <a:off x="7873938" y="24172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1"/>
          <p:cNvSpPr txBox="1"/>
          <p:nvPr/>
        </p:nvSpPr>
        <p:spPr>
          <a:xfrm>
            <a:off x="7948050" y="2256775"/>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branch7</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647" name="Google Shape;647;p22"/>
          <p:cNvSpPr txBox="1"/>
          <p:nvPr>
            <p:ph idx="1" type="body"/>
          </p:nvPr>
        </p:nvSpPr>
        <p:spPr>
          <a:xfrm>
            <a:off x="311700" y="1266325"/>
            <a:ext cx="8520600" cy="7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Other branches are usually named after either the feature that is being developed on or the major or minor version of the software / product</a:t>
            </a:r>
            <a:endParaRPr/>
          </a:p>
        </p:txBody>
      </p:sp>
      <p:cxnSp>
        <p:nvCxnSpPr>
          <p:cNvPr id="648" name="Google Shape;648;p22"/>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649" name="Google Shape;649;p22"/>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2"/>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1" name="Google Shape;651;p22"/>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652" name="Google Shape;652;p22"/>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2"/>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654" name="Google Shape;654;p22"/>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655" name="Google Shape;655;p22"/>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6" name="Google Shape;656;p22"/>
          <p:cNvCxnSpPr>
            <a:stCxn id="649" idx="4"/>
          </p:cNvCxnSpPr>
          <p:nvPr/>
        </p:nvCxnSpPr>
        <p:spPr>
          <a:xfrm>
            <a:off x="2283300" y="3968075"/>
            <a:ext cx="925500" cy="663300"/>
          </a:xfrm>
          <a:prstGeom prst="straightConnector1">
            <a:avLst/>
          </a:prstGeom>
          <a:noFill/>
          <a:ln cap="flat" cmpd="sng" w="28575">
            <a:solidFill>
              <a:srgbClr val="38761D"/>
            </a:solidFill>
            <a:prstDash val="solid"/>
            <a:round/>
            <a:headEnd len="sm" w="sm" type="none"/>
            <a:tailEnd len="sm" w="sm" type="none"/>
          </a:ln>
        </p:spPr>
      </p:cxnSp>
      <p:sp>
        <p:nvSpPr>
          <p:cNvPr id="657" name="Google Shape;657;p22"/>
          <p:cNvSpPr/>
          <p:nvPr/>
        </p:nvSpPr>
        <p:spPr>
          <a:xfrm>
            <a:off x="320895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8" name="Google Shape;658;p22"/>
          <p:cNvCxnSpPr/>
          <p:nvPr/>
        </p:nvCxnSpPr>
        <p:spPr>
          <a:xfrm>
            <a:off x="328290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659" name="Google Shape;659;p22"/>
          <p:cNvSpPr/>
          <p:nvPr/>
        </p:nvSpPr>
        <p:spPr>
          <a:xfrm>
            <a:off x="41715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0" name="Google Shape;660;p22"/>
          <p:cNvCxnSpPr/>
          <p:nvPr/>
        </p:nvCxnSpPr>
        <p:spPr>
          <a:xfrm>
            <a:off x="42085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661" name="Google Shape;661;p22"/>
          <p:cNvSpPr/>
          <p:nvPr/>
        </p:nvSpPr>
        <p:spPr>
          <a:xfrm>
            <a:off x="5060100" y="4588200"/>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2" name="Google Shape;662;p22"/>
          <p:cNvCxnSpPr/>
          <p:nvPr/>
        </p:nvCxnSpPr>
        <p:spPr>
          <a:xfrm>
            <a:off x="5134050" y="4631400"/>
            <a:ext cx="888600" cy="0"/>
          </a:xfrm>
          <a:prstGeom prst="straightConnector1">
            <a:avLst/>
          </a:prstGeom>
          <a:noFill/>
          <a:ln cap="flat" cmpd="sng" w="28575">
            <a:solidFill>
              <a:srgbClr val="38761D"/>
            </a:solidFill>
            <a:prstDash val="solid"/>
            <a:round/>
            <a:headEnd len="sm" w="sm" type="none"/>
            <a:tailEnd len="sm" w="sm" type="none"/>
          </a:ln>
        </p:spPr>
      </p:cxnSp>
      <p:sp>
        <p:nvSpPr>
          <p:cNvPr id="663" name="Google Shape;663;p22"/>
          <p:cNvSpPr/>
          <p:nvPr/>
        </p:nvSpPr>
        <p:spPr>
          <a:xfrm>
            <a:off x="6061588" y="458822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2"/>
          <p:cNvSpPr txBox="1"/>
          <p:nvPr/>
        </p:nvSpPr>
        <p:spPr>
          <a:xfrm>
            <a:off x="4306950" y="3708900"/>
            <a:ext cx="1754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t>
            </a:r>
            <a:r>
              <a:rPr b="0" i="0" lang="en" sz="1400" u="none" cap="none" strike="noStrike">
                <a:solidFill>
                  <a:srgbClr val="000000"/>
                </a:solidFill>
                <a:latin typeface="Open Sans"/>
                <a:ea typeface="Open Sans"/>
                <a:cs typeface="Open Sans"/>
                <a:sym typeface="Open Sans"/>
              </a:rPr>
              <a:t>aster /</a:t>
            </a:r>
            <a:r>
              <a:rPr lang="en">
                <a:latin typeface="Open Sans"/>
                <a:ea typeface="Open Sans"/>
                <a:cs typeface="Open Sans"/>
                <a:sym typeface="Open Sans"/>
              </a:rPr>
              <a:t> main</a:t>
            </a:r>
            <a:endParaRPr b="0" i="0" sz="1400" u="none" cap="none" strike="noStrike">
              <a:solidFill>
                <a:srgbClr val="000000"/>
              </a:solidFill>
              <a:latin typeface="Open Sans"/>
              <a:ea typeface="Open Sans"/>
              <a:cs typeface="Open Sans"/>
              <a:sym typeface="Open Sans"/>
            </a:endParaRPr>
          </a:p>
        </p:txBody>
      </p:sp>
      <p:sp>
        <p:nvSpPr>
          <p:cNvPr id="665" name="Google Shape;665;p22"/>
          <p:cNvSpPr txBox="1"/>
          <p:nvPr/>
        </p:nvSpPr>
        <p:spPr>
          <a:xfrm>
            <a:off x="6174625" y="4416300"/>
            <a:ext cx="16098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database-query</a:t>
            </a:r>
            <a:endParaRPr b="0" i="0" sz="1400" u="none" cap="none" strike="noStrike">
              <a:solidFill>
                <a:srgbClr val="000000"/>
              </a:solidFill>
              <a:latin typeface="Open Sans"/>
              <a:ea typeface="Open Sans"/>
              <a:cs typeface="Open Sans"/>
              <a:sym typeface="Open Sans"/>
            </a:endParaRPr>
          </a:p>
        </p:txBody>
      </p:sp>
      <p:cxnSp>
        <p:nvCxnSpPr>
          <p:cNvPr id="666" name="Google Shape;666;p22"/>
          <p:cNvCxnSpPr>
            <a:stCxn id="649" idx="7"/>
          </p:cNvCxnSpPr>
          <p:nvPr/>
        </p:nvCxnSpPr>
        <p:spPr>
          <a:xfrm flipH="1" rot="10800000">
            <a:off x="2309498" y="3235228"/>
            <a:ext cx="862500" cy="659100"/>
          </a:xfrm>
          <a:prstGeom prst="straightConnector1">
            <a:avLst/>
          </a:prstGeom>
          <a:noFill/>
          <a:ln cap="flat" cmpd="sng" w="28575">
            <a:solidFill>
              <a:srgbClr val="B45F06"/>
            </a:solidFill>
            <a:prstDash val="solid"/>
            <a:round/>
            <a:headEnd len="sm" w="sm" type="none"/>
            <a:tailEnd len="sm" w="sm" type="none"/>
          </a:ln>
        </p:spPr>
      </p:cxnSp>
      <p:sp>
        <p:nvSpPr>
          <p:cNvPr id="667" name="Google Shape;667;p22"/>
          <p:cNvSpPr/>
          <p:nvPr/>
        </p:nvSpPr>
        <p:spPr>
          <a:xfrm>
            <a:off x="317190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8" name="Google Shape;668;p22"/>
          <p:cNvCxnSpPr/>
          <p:nvPr/>
        </p:nvCxnSpPr>
        <p:spPr>
          <a:xfrm>
            <a:off x="3245850" y="3235075"/>
            <a:ext cx="888600" cy="0"/>
          </a:xfrm>
          <a:prstGeom prst="straightConnector1">
            <a:avLst/>
          </a:prstGeom>
          <a:noFill/>
          <a:ln cap="flat" cmpd="sng" w="28575">
            <a:solidFill>
              <a:srgbClr val="B45F06"/>
            </a:solidFill>
            <a:prstDash val="solid"/>
            <a:round/>
            <a:headEnd len="sm" w="sm" type="none"/>
            <a:tailEnd len="sm" w="sm" type="none"/>
          </a:ln>
        </p:spPr>
      </p:cxnSp>
      <p:sp>
        <p:nvSpPr>
          <p:cNvPr id="669" name="Google Shape;669;p22"/>
          <p:cNvSpPr/>
          <p:nvPr/>
        </p:nvSpPr>
        <p:spPr>
          <a:xfrm>
            <a:off x="41344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0" name="Google Shape;670;p22"/>
          <p:cNvCxnSpPr/>
          <p:nvPr/>
        </p:nvCxnSpPr>
        <p:spPr>
          <a:xfrm>
            <a:off x="4190025" y="3235063"/>
            <a:ext cx="888600" cy="0"/>
          </a:xfrm>
          <a:prstGeom prst="straightConnector1">
            <a:avLst/>
          </a:prstGeom>
          <a:noFill/>
          <a:ln cap="flat" cmpd="sng" w="28575">
            <a:solidFill>
              <a:srgbClr val="B45F06"/>
            </a:solidFill>
            <a:prstDash val="solid"/>
            <a:round/>
            <a:headEnd len="sm" w="sm" type="none"/>
            <a:tailEnd len="sm" w="sm" type="none"/>
          </a:ln>
        </p:spPr>
      </p:cxnSp>
      <p:sp>
        <p:nvSpPr>
          <p:cNvPr id="671" name="Google Shape;671;p22"/>
          <p:cNvSpPr/>
          <p:nvPr/>
        </p:nvSpPr>
        <p:spPr>
          <a:xfrm>
            <a:off x="5041575"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2" name="Google Shape;672;p22"/>
          <p:cNvCxnSpPr>
            <a:endCxn id="673" idx="2"/>
          </p:cNvCxnSpPr>
          <p:nvPr/>
        </p:nvCxnSpPr>
        <p:spPr>
          <a:xfrm flipH="1" rot="10800000">
            <a:off x="4171263" y="4272000"/>
            <a:ext cx="870300" cy="355200"/>
          </a:xfrm>
          <a:prstGeom prst="straightConnector1">
            <a:avLst/>
          </a:prstGeom>
          <a:noFill/>
          <a:ln cap="flat" cmpd="sng" w="28575">
            <a:solidFill>
              <a:srgbClr val="1155CC"/>
            </a:solidFill>
            <a:prstDash val="solid"/>
            <a:round/>
            <a:headEnd len="sm" w="sm" type="none"/>
            <a:tailEnd len="sm" w="sm" type="none"/>
          </a:ln>
        </p:spPr>
      </p:cxnSp>
      <p:sp>
        <p:nvSpPr>
          <p:cNvPr id="673" name="Google Shape;673;p22"/>
          <p:cNvSpPr/>
          <p:nvPr/>
        </p:nvSpPr>
        <p:spPr>
          <a:xfrm>
            <a:off x="5041563" y="422880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4" name="Google Shape;674;p22"/>
          <p:cNvCxnSpPr/>
          <p:nvPr/>
        </p:nvCxnSpPr>
        <p:spPr>
          <a:xfrm>
            <a:off x="5078538" y="4275050"/>
            <a:ext cx="888600" cy="0"/>
          </a:xfrm>
          <a:prstGeom prst="straightConnector1">
            <a:avLst/>
          </a:prstGeom>
          <a:noFill/>
          <a:ln cap="flat" cmpd="sng" w="28575">
            <a:solidFill>
              <a:srgbClr val="1155CC"/>
            </a:solidFill>
            <a:prstDash val="solid"/>
            <a:round/>
            <a:headEnd len="sm" w="sm" type="none"/>
            <a:tailEnd len="sm" w="sm" type="none"/>
          </a:ln>
        </p:spPr>
      </p:cxnSp>
      <p:sp>
        <p:nvSpPr>
          <p:cNvPr id="675" name="Google Shape;675;p22"/>
          <p:cNvSpPr/>
          <p:nvPr/>
        </p:nvSpPr>
        <p:spPr>
          <a:xfrm>
            <a:off x="5976400" y="422880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6" name="Google Shape;676;p22"/>
          <p:cNvCxnSpPr/>
          <p:nvPr/>
        </p:nvCxnSpPr>
        <p:spPr>
          <a:xfrm>
            <a:off x="6004038" y="4269563"/>
            <a:ext cx="888600" cy="0"/>
          </a:xfrm>
          <a:prstGeom prst="straightConnector1">
            <a:avLst/>
          </a:prstGeom>
          <a:noFill/>
          <a:ln cap="flat" cmpd="sng" w="28575">
            <a:solidFill>
              <a:srgbClr val="1155CC"/>
            </a:solidFill>
            <a:prstDash val="solid"/>
            <a:round/>
            <a:headEnd len="sm" w="sm" type="none"/>
            <a:tailEnd len="sm" w="sm" type="none"/>
          </a:ln>
        </p:spPr>
      </p:cxnSp>
      <p:sp>
        <p:nvSpPr>
          <p:cNvPr id="677" name="Google Shape;677;p22"/>
          <p:cNvSpPr/>
          <p:nvPr/>
        </p:nvSpPr>
        <p:spPr>
          <a:xfrm>
            <a:off x="6911238" y="4228788"/>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2"/>
          <p:cNvSpPr txBox="1"/>
          <p:nvPr/>
        </p:nvSpPr>
        <p:spPr>
          <a:xfrm>
            <a:off x="7003950" y="4028150"/>
            <a:ext cx="16098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backend-bug-fix</a:t>
            </a:r>
            <a:endParaRPr b="0" i="0" sz="1400" u="none" cap="none" strike="noStrike">
              <a:solidFill>
                <a:srgbClr val="000000"/>
              </a:solidFill>
              <a:latin typeface="Open Sans"/>
              <a:ea typeface="Open Sans"/>
              <a:cs typeface="Open Sans"/>
              <a:sym typeface="Open Sans"/>
            </a:endParaRPr>
          </a:p>
        </p:txBody>
      </p:sp>
      <p:sp>
        <p:nvSpPr>
          <p:cNvPr id="679" name="Google Shape;679;p22"/>
          <p:cNvSpPr txBox="1"/>
          <p:nvPr/>
        </p:nvSpPr>
        <p:spPr>
          <a:xfrm>
            <a:off x="5134200" y="3053413"/>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login-page</a:t>
            </a:r>
            <a:endParaRPr b="0" i="0" sz="1400" u="none" cap="none" strike="noStrike">
              <a:solidFill>
                <a:srgbClr val="000000"/>
              </a:solidFill>
              <a:latin typeface="Open Sans"/>
              <a:ea typeface="Open Sans"/>
              <a:cs typeface="Open Sans"/>
              <a:sym typeface="Open Sans"/>
            </a:endParaRPr>
          </a:p>
        </p:txBody>
      </p:sp>
      <p:cxnSp>
        <p:nvCxnSpPr>
          <p:cNvPr id="680" name="Google Shape;680;p22"/>
          <p:cNvCxnSpPr>
            <a:stCxn id="652" idx="6"/>
            <a:endCxn id="681" idx="2"/>
          </p:cNvCxnSpPr>
          <p:nvPr/>
        </p:nvCxnSpPr>
        <p:spPr>
          <a:xfrm flipH="1" rot="10800000">
            <a:off x="3282900" y="3579875"/>
            <a:ext cx="888300" cy="345000"/>
          </a:xfrm>
          <a:prstGeom prst="straightConnector1">
            <a:avLst/>
          </a:prstGeom>
          <a:noFill/>
          <a:ln cap="flat" cmpd="sng" w="28575">
            <a:solidFill>
              <a:srgbClr val="674EA7"/>
            </a:solidFill>
            <a:prstDash val="solid"/>
            <a:round/>
            <a:headEnd len="sm" w="sm" type="none"/>
            <a:tailEnd len="sm" w="sm" type="none"/>
          </a:ln>
        </p:spPr>
      </p:cxnSp>
      <p:sp>
        <p:nvSpPr>
          <p:cNvPr id="681" name="Google Shape;681;p22"/>
          <p:cNvSpPr/>
          <p:nvPr/>
        </p:nvSpPr>
        <p:spPr>
          <a:xfrm>
            <a:off x="4171338" y="3536775"/>
            <a:ext cx="74100" cy="86400"/>
          </a:xfrm>
          <a:prstGeom prst="ellipse">
            <a:avLst/>
          </a:prstGeom>
          <a:solidFill>
            <a:srgbClr val="674EA7"/>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2" name="Google Shape;682;p22"/>
          <p:cNvCxnSpPr/>
          <p:nvPr/>
        </p:nvCxnSpPr>
        <p:spPr>
          <a:xfrm>
            <a:off x="4190013" y="3572700"/>
            <a:ext cx="888600" cy="0"/>
          </a:xfrm>
          <a:prstGeom prst="straightConnector1">
            <a:avLst/>
          </a:prstGeom>
          <a:noFill/>
          <a:ln cap="flat" cmpd="sng" w="28575">
            <a:solidFill>
              <a:srgbClr val="674EA7"/>
            </a:solidFill>
            <a:prstDash val="solid"/>
            <a:round/>
            <a:headEnd len="sm" w="sm" type="none"/>
            <a:tailEnd len="sm" w="sm" type="none"/>
          </a:ln>
        </p:spPr>
      </p:cxnSp>
      <p:sp>
        <p:nvSpPr>
          <p:cNvPr id="683" name="Google Shape;683;p22"/>
          <p:cNvSpPr/>
          <p:nvPr/>
        </p:nvSpPr>
        <p:spPr>
          <a:xfrm>
            <a:off x="5041563" y="3536775"/>
            <a:ext cx="74100" cy="86400"/>
          </a:xfrm>
          <a:prstGeom prst="ellipse">
            <a:avLst/>
          </a:prstGeom>
          <a:solidFill>
            <a:srgbClr val="674EA7"/>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2"/>
          <p:cNvSpPr txBox="1"/>
          <p:nvPr/>
        </p:nvSpPr>
        <p:spPr>
          <a:xfrm>
            <a:off x="5134200" y="338115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v1.1</a:t>
            </a:r>
            <a:endParaRPr b="0" i="0" sz="1400" u="none" cap="none" strike="noStrike">
              <a:solidFill>
                <a:srgbClr val="000000"/>
              </a:solidFill>
              <a:latin typeface="Open Sans"/>
              <a:ea typeface="Open Sans"/>
              <a:cs typeface="Open Sans"/>
              <a:sym typeface="Open Sans"/>
            </a:endParaRPr>
          </a:p>
        </p:txBody>
      </p:sp>
      <p:cxnSp>
        <p:nvCxnSpPr>
          <p:cNvPr id="685" name="Google Shape;685;p22"/>
          <p:cNvCxnSpPr>
            <a:endCxn id="686" idx="2"/>
          </p:cNvCxnSpPr>
          <p:nvPr/>
        </p:nvCxnSpPr>
        <p:spPr>
          <a:xfrm flipH="1" rot="10800000">
            <a:off x="5097138" y="2841150"/>
            <a:ext cx="870300" cy="355200"/>
          </a:xfrm>
          <a:prstGeom prst="straightConnector1">
            <a:avLst/>
          </a:prstGeom>
          <a:noFill/>
          <a:ln cap="flat" cmpd="sng" w="28575">
            <a:solidFill>
              <a:srgbClr val="1155CC"/>
            </a:solidFill>
            <a:prstDash val="solid"/>
            <a:round/>
            <a:headEnd len="sm" w="sm" type="none"/>
            <a:tailEnd len="sm" w="sm" type="none"/>
          </a:ln>
        </p:spPr>
      </p:cxnSp>
      <p:sp>
        <p:nvSpPr>
          <p:cNvPr id="686" name="Google Shape;686;p22"/>
          <p:cNvSpPr/>
          <p:nvPr/>
        </p:nvSpPr>
        <p:spPr>
          <a:xfrm>
            <a:off x="5967438" y="279795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7" name="Google Shape;687;p22"/>
          <p:cNvCxnSpPr/>
          <p:nvPr/>
        </p:nvCxnSpPr>
        <p:spPr>
          <a:xfrm>
            <a:off x="6004413" y="2844200"/>
            <a:ext cx="888600" cy="0"/>
          </a:xfrm>
          <a:prstGeom prst="straightConnector1">
            <a:avLst/>
          </a:prstGeom>
          <a:noFill/>
          <a:ln cap="flat" cmpd="sng" w="28575">
            <a:solidFill>
              <a:srgbClr val="1155CC"/>
            </a:solidFill>
            <a:prstDash val="solid"/>
            <a:round/>
            <a:headEnd len="sm" w="sm" type="none"/>
            <a:tailEnd len="sm" w="sm" type="none"/>
          </a:ln>
        </p:spPr>
      </p:cxnSp>
      <p:sp>
        <p:nvSpPr>
          <p:cNvPr id="688" name="Google Shape;688;p22"/>
          <p:cNvSpPr/>
          <p:nvPr/>
        </p:nvSpPr>
        <p:spPr>
          <a:xfrm>
            <a:off x="6902275" y="279795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9" name="Google Shape;689;p22"/>
          <p:cNvCxnSpPr/>
          <p:nvPr/>
        </p:nvCxnSpPr>
        <p:spPr>
          <a:xfrm>
            <a:off x="6929913" y="2838713"/>
            <a:ext cx="888600" cy="0"/>
          </a:xfrm>
          <a:prstGeom prst="straightConnector1">
            <a:avLst/>
          </a:prstGeom>
          <a:noFill/>
          <a:ln cap="flat" cmpd="sng" w="28575">
            <a:solidFill>
              <a:srgbClr val="1155CC"/>
            </a:solidFill>
            <a:prstDash val="solid"/>
            <a:round/>
            <a:headEnd len="sm" w="sm" type="none"/>
            <a:tailEnd len="sm" w="sm" type="none"/>
          </a:ln>
        </p:spPr>
      </p:cxnSp>
      <p:sp>
        <p:nvSpPr>
          <p:cNvPr id="690" name="Google Shape;690;p22"/>
          <p:cNvSpPr/>
          <p:nvPr/>
        </p:nvSpPr>
        <p:spPr>
          <a:xfrm>
            <a:off x="7837113" y="2797938"/>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2"/>
          <p:cNvSpPr txBox="1"/>
          <p:nvPr/>
        </p:nvSpPr>
        <p:spPr>
          <a:xfrm>
            <a:off x="7929825" y="2597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sign-up</a:t>
            </a:r>
            <a:endParaRPr b="0" i="0" sz="1400" u="none" cap="none" strike="noStrike">
              <a:solidFill>
                <a:srgbClr val="000000"/>
              </a:solidFill>
              <a:latin typeface="Open Sans"/>
              <a:ea typeface="Open Sans"/>
              <a:cs typeface="Open Sans"/>
              <a:sym typeface="Open Sans"/>
            </a:endParaRPr>
          </a:p>
        </p:txBody>
      </p:sp>
      <p:cxnSp>
        <p:nvCxnSpPr>
          <p:cNvPr id="692" name="Google Shape;692;p22"/>
          <p:cNvCxnSpPr>
            <a:stCxn id="669" idx="0"/>
            <a:endCxn id="693" idx="2"/>
          </p:cNvCxnSpPr>
          <p:nvPr/>
        </p:nvCxnSpPr>
        <p:spPr>
          <a:xfrm flipH="1" rot="10800000">
            <a:off x="4171500" y="2460475"/>
            <a:ext cx="962700" cy="731400"/>
          </a:xfrm>
          <a:prstGeom prst="straightConnector1">
            <a:avLst/>
          </a:prstGeom>
          <a:noFill/>
          <a:ln cap="flat" cmpd="sng" w="28575">
            <a:solidFill>
              <a:srgbClr val="38761D"/>
            </a:solidFill>
            <a:prstDash val="solid"/>
            <a:round/>
            <a:headEnd len="sm" w="sm" type="none"/>
            <a:tailEnd len="sm" w="sm" type="none"/>
          </a:ln>
        </p:spPr>
      </p:cxnSp>
      <p:sp>
        <p:nvSpPr>
          <p:cNvPr id="693" name="Google Shape;693;p22"/>
          <p:cNvSpPr/>
          <p:nvPr/>
        </p:nvSpPr>
        <p:spPr>
          <a:xfrm>
            <a:off x="513420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4" name="Google Shape;694;p22"/>
          <p:cNvCxnSpPr/>
          <p:nvPr/>
        </p:nvCxnSpPr>
        <p:spPr>
          <a:xfrm>
            <a:off x="520815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695" name="Google Shape;695;p22"/>
          <p:cNvSpPr/>
          <p:nvPr/>
        </p:nvSpPr>
        <p:spPr>
          <a:xfrm>
            <a:off x="609675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6" name="Google Shape;696;p22"/>
          <p:cNvCxnSpPr/>
          <p:nvPr/>
        </p:nvCxnSpPr>
        <p:spPr>
          <a:xfrm>
            <a:off x="613380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697" name="Google Shape;697;p22"/>
          <p:cNvSpPr/>
          <p:nvPr/>
        </p:nvSpPr>
        <p:spPr>
          <a:xfrm>
            <a:off x="6985350" y="2417263"/>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8" name="Google Shape;698;p22"/>
          <p:cNvCxnSpPr/>
          <p:nvPr/>
        </p:nvCxnSpPr>
        <p:spPr>
          <a:xfrm>
            <a:off x="7059300" y="2460463"/>
            <a:ext cx="888600" cy="0"/>
          </a:xfrm>
          <a:prstGeom prst="straightConnector1">
            <a:avLst/>
          </a:prstGeom>
          <a:noFill/>
          <a:ln cap="flat" cmpd="sng" w="28575">
            <a:solidFill>
              <a:srgbClr val="38761D"/>
            </a:solidFill>
            <a:prstDash val="solid"/>
            <a:round/>
            <a:headEnd len="sm" w="sm" type="none"/>
            <a:tailEnd len="sm" w="sm" type="none"/>
          </a:ln>
        </p:spPr>
      </p:cxnSp>
      <p:sp>
        <p:nvSpPr>
          <p:cNvPr id="699" name="Google Shape;699;p22"/>
          <p:cNvSpPr/>
          <p:nvPr/>
        </p:nvSpPr>
        <p:spPr>
          <a:xfrm>
            <a:off x="7873938" y="2417275"/>
            <a:ext cx="741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2"/>
          <p:cNvSpPr txBox="1"/>
          <p:nvPr/>
        </p:nvSpPr>
        <p:spPr>
          <a:xfrm>
            <a:off x="7948050" y="2256775"/>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home-page</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706" name="Google Shape;706;p23"/>
          <p:cNvSpPr txBox="1"/>
          <p:nvPr>
            <p:ph idx="1" type="body"/>
          </p:nvPr>
        </p:nvSpPr>
        <p:spPr>
          <a:xfrm>
            <a:off x="311700" y="1266325"/>
            <a:ext cx="8520600" cy="7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At some point we will want to clean up certain branches by </a:t>
            </a:r>
            <a:r>
              <a:rPr b="1" lang="en"/>
              <a:t>merging</a:t>
            </a:r>
            <a:r>
              <a:rPr lang="en"/>
              <a:t> them with the master / main branch or with each other.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Motivation</a:t>
            </a:r>
            <a:endParaRPr/>
          </a:p>
        </p:txBody>
      </p:sp>
      <p:sp>
        <p:nvSpPr>
          <p:cNvPr id="79" name="Google Shape;79;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For each codebase (repository) I own, I want to write code where:</a:t>
            </a:r>
            <a:endParaRPr/>
          </a:p>
          <a:p>
            <a:pPr indent="-342900" lvl="0" marL="457200" rtl="0" algn="l">
              <a:lnSpc>
                <a:spcPct val="115000"/>
              </a:lnSpc>
              <a:spcBef>
                <a:spcPts val="1600"/>
              </a:spcBef>
              <a:spcAft>
                <a:spcPts val="0"/>
              </a:spcAft>
              <a:buSzPts val="1800"/>
              <a:buAutoNum type="arabicPeriod"/>
            </a:pPr>
            <a:r>
              <a:rPr lang="en"/>
              <a:t>Progress loss is minimized</a:t>
            </a:r>
            <a:endParaRPr/>
          </a:p>
          <a:p>
            <a:pPr indent="-342900" lvl="0" marL="457200" rtl="0" algn="l">
              <a:lnSpc>
                <a:spcPct val="115000"/>
              </a:lnSpc>
              <a:spcBef>
                <a:spcPts val="0"/>
              </a:spcBef>
              <a:spcAft>
                <a:spcPts val="0"/>
              </a:spcAft>
              <a:buSzPts val="1800"/>
              <a:buAutoNum type="arabicPeriod"/>
            </a:pPr>
            <a:r>
              <a:rPr lang="en"/>
              <a:t>Iterating on different versions of the code is easy</a:t>
            </a:r>
            <a:endParaRPr/>
          </a:p>
          <a:p>
            <a:pPr indent="-342900" lvl="0" marL="457200" rtl="0" algn="l">
              <a:lnSpc>
                <a:spcPct val="115000"/>
              </a:lnSpc>
              <a:spcBef>
                <a:spcPts val="0"/>
              </a:spcBef>
              <a:spcAft>
                <a:spcPts val="0"/>
              </a:spcAft>
              <a:buSzPts val="1800"/>
              <a:buAutoNum type="arabicPeriod"/>
            </a:pPr>
            <a:r>
              <a:rPr lang="en"/>
              <a:t>Collaboration is productive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712" name="Google Shape;712;p24"/>
          <p:cNvSpPr txBox="1"/>
          <p:nvPr>
            <p:ph idx="1" type="body"/>
          </p:nvPr>
        </p:nvSpPr>
        <p:spPr>
          <a:xfrm>
            <a:off x="311700" y="1266325"/>
            <a:ext cx="8520600" cy="7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SzPts val="1800"/>
              <a:buNone/>
            </a:pPr>
            <a:r>
              <a:rPr lang="en"/>
              <a:t>At some point we will want to clean up certain branches by </a:t>
            </a:r>
            <a:r>
              <a:rPr b="1" lang="en"/>
              <a:t>merging</a:t>
            </a:r>
            <a:r>
              <a:rPr lang="en"/>
              <a:t> them with the master / main branch or with each other.</a:t>
            </a:r>
            <a:endParaRPr/>
          </a:p>
        </p:txBody>
      </p:sp>
      <p:cxnSp>
        <p:nvCxnSpPr>
          <p:cNvPr id="713" name="Google Shape;713;p24"/>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14" name="Google Shape;714;p24"/>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4"/>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16" name="Google Shape;716;p24"/>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17" name="Google Shape;717;p24"/>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4"/>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719" name="Google Shape;719;p24"/>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20" name="Google Shape;720;p24"/>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4"/>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722" name="Google Shape;722;p24"/>
          <p:cNvCxnSpPr>
            <a:stCxn id="714" idx="7"/>
          </p:cNvCxnSpPr>
          <p:nvPr/>
        </p:nvCxnSpPr>
        <p:spPr>
          <a:xfrm flipH="1" rot="10800000">
            <a:off x="2309498" y="3235228"/>
            <a:ext cx="862500" cy="659100"/>
          </a:xfrm>
          <a:prstGeom prst="straightConnector1">
            <a:avLst/>
          </a:prstGeom>
          <a:noFill/>
          <a:ln cap="flat" cmpd="sng" w="28575">
            <a:solidFill>
              <a:srgbClr val="B45F06"/>
            </a:solidFill>
            <a:prstDash val="solid"/>
            <a:round/>
            <a:headEnd len="sm" w="sm" type="none"/>
            <a:tailEnd len="sm" w="sm" type="none"/>
          </a:ln>
        </p:spPr>
      </p:cxnSp>
      <p:sp>
        <p:nvSpPr>
          <p:cNvPr id="723" name="Google Shape;723;p24"/>
          <p:cNvSpPr/>
          <p:nvPr/>
        </p:nvSpPr>
        <p:spPr>
          <a:xfrm>
            <a:off x="317190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4" name="Google Shape;724;p24"/>
          <p:cNvCxnSpPr/>
          <p:nvPr/>
        </p:nvCxnSpPr>
        <p:spPr>
          <a:xfrm>
            <a:off x="3245850" y="3235075"/>
            <a:ext cx="888600" cy="0"/>
          </a:xfrm>
          <a:prstGeom prst="straightConnector1">
            <a:avLst/>
          </a:prstGeom>
          <a:noFill/>
          <a:ln cap="flat" cmpd="sng" w="28575">
            <a:solidFill>
              <a:srgbClr val="B45F06"/>
            </a:solidFill>
            <a:prstDash val="solid"/>
            <a:round/>
            <a:headEnd len="sm" w="sm" type="none"/>
            <a:tailEnd len="sm" w="sm" type="none"/>
          </a:ln>
        </p:spPr>
      </p:cxnSp>
      <p:sp>
        <p:nvSpPr>
          <p:cNvPr id="725" name="Google Shape;725;p24"/>
          <p:cNvSpPr/>
          <p:nvPr/>
        </p:nvSpPr>
        <p:spPr>
          <a:xfrm>
            <a:off x="41344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6" name="Google Shape;726;p24"/>
          <p:cNvCxnSpPr/>
          <p:nvPr/>
        </p:nvCxnSpPr>
        <p:spPr>
          <a:xfrm>
            <a:off x="4190025" y="3235063"/>
            <a:ext cx="888600" cy="0"/>
          </a:xfrm>
          <a:prstGeom prst="straightConnector1">
            <a:avLst/>
          </a:prstGeom>
          <a:noFill/>
          <a:ln cap="flat" cmpd="sng" w="28575">
            <a:solidFill>
              <a:srgbClr val="B45F06"/>
            </a:solidFill>
            <a:prstDash val="solid"/>
            <a:round/>
            <a:headEnd len="sm" w="sm" type="none"/>
            <a:tailEnd len="sm" w="sm" type="none"/>
          </a:ln>
        </p:spPr>
      </p:cxnSp>
      <p:sp>
        <p:nvSpPr>
          <p:cNvPr id="727" name="Google Shape;727;p24"/>
          <p:cNvSpPr/>
          <p:nvPr/>
        </p:nvSpPr>
        <p:spPr>
          <a:xfrm>
            <a:off x="5041575"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4"/>
          <p:cNvSpPr txBox="1"/>
          <p:nvPr/>
        </p:nvSpPr>
        <p:spPr>
          <a:xfrm>
            <a:off x="5134200" y="3053413"/>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login-page</a:t>
            </a:r>
            <a:endParaRPr b="0" i="0" sz="1400" u="none" cap="none" strike="noStrike">
              <a:solidFill>
                <a:srgbClr val="000000"/>
              </a:solidFill>
              <a:latin typeface="Open Sans"/>
              <a:ea typeface="Open Sans"/>
              <a:cs typeface="Open Sans"/>
              <a:sym typeface="Open Sans"/>
            </a:endParaRPr>
          </a:p>
        </p:txBody>
      </p:sp>
      <p:cxnSp>
        <p:nvCxnSpPr>
          <p:cNvPr id="729" name="Google Shape;729;p24"/>
          <p:cNvCxnSpPr>
            <a:endCxn id="730" idx="2"/>
          </p:cNvCxnSpPr>
          <p:nvPr/>
        </p:nvCxnSpPr>
        <p:spPr>
          <a:xfrm flipH="1" rot="10800000">
            <a:off x="5097138" y="2841150"/>
            <a:ext cx="870300" cy="355200"/>
          </a:xfrm>
          <a:prstGeom prst="straightConnector1">
            <a:avLst/>
          </a:prstGeom>
          <a:noFill/>
          <a:ln cap="flat" cmpd="sng" w="28575">
            <a:solidFill>
              <a:srgbClr val="1155CC"/>
            </a:solidFill>
            <a:prstDash val="solid"/>
            <a:round/>
            <a:headEnd len="sm" w="sm" type="none"/>
            <a:tailEnd len="sm" w="sm" type="none"/>
          </a:ln>
        </p:spPr>
      </p:cxnSp>
      <p:sp>
        <p:nvSpPr>
          <p:cNvPr id="730" name="Google Shape;730;p24"/>
          <p:cNvSpPr/>
          <p:nvPr/>
        </p:nvSpPr>
        <p:spPr>
          <a:xfrm>
            <a:off x="5967438" y="279795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1" name="Google Shape;731;p24"/>
          <p:cNvCxnSpPr/>
          <p:nvPr/>
        </p:nvCxnSpPr>
        <p:spPr>
          <a:xfrm>
            <a:off x="6004413" y="2844200"/>
            <a:ext cx="888600" cy="0"/>
          </a:xfrm>
          <a:prstGeom prst="straightConnector1">
            <a:avLst/>
          </a:prstGeom>
          <a:noFill/>
          <a:ln cap="flat" cmpd="sng" w="28575">
            <a:solidFill>
              <a:srgbClr val="1155CC"/>
            </a:solidFill>
            <a:prstDash val="solid"/>
            <a:round/>
            <a:headEnd len="sm" w="sm" type="none"/>
            <a:tailEnd len="sm" w="sm" type="none"/>
          </a:ln>
        </p:spPr>
      </p:cxnSp>
      <p:sp>
        <p:nvSpPr>
          <p:cNvPr id="732" name="Google Shape;732;p24"/>
          <p:cNvSpPr/>
          <p:nvPr/>
        </p:nvSpPr>
        <p:spPr>
          <a:xfrm>
            <a:off x="6902275" y="2797950"/>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3" name="Google Shape;733;p24"/>
          <p:cNvCxnSpPr/>
          <p:nvPr/>
        </p:nvCxnSpPr>
        <p:spPr>
          <a:xfrm>
            <a:off x="6929913" y="2838713"/>
            <a:ext cx="888600" cy="0"/>
          </a:xfrm>
          <a:prstGeom prst="straightConnector1">
            <a:avLst/>
          </a:prstGeom>
          <a:noFill/>
          <a:ln cap="flat" cmpd="sng" w="28575">
            <a:solidFill>
              <a:srgbClr val="1155CC"/>
            </a:solidFill>
            <a:prstDash val="solid"/>
            <a:round/>
            <a:headEnd len="sm" w="sm" type="none"/>
            <a:tailEnd len="sm" w="sm" type="none"/>
          </a:ln>
        </p:spPr>
      </p:cxnSp>
      <p:sp>
        <p:nvSpPr>
          <p:cNvPr id="734" name="Google Shape;734;p24"/>
          <p:cNvSpPr/>
          <p:nvPr/>
        </p:nvSpPr>
        <p:spPr>
          <a:xfrm>
            <a:off x="7837113" y="2797938"/>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4"/>
          <p:cNvSpPr txBox="1"/>
          <p:nvPr/>
        </p:nvSpPr>
        <p:spPr>
          <a:xfrm>
            <a:off x="7929825" y="25973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sign-up</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741" name="Google Shape;741;p25"/>
          <p:cNvSpPr txBox="1"/>
          <p:nvPr>
            <p:ph idx="1" type="body"/>
          </p:nvPr>
        </p:nvSpPr>
        <p:spPr>
          <a:xfrm>
            <a:off x="311700" y="1266325"/>
            <a:ext cx="8520600" cy="7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Merging is trivial if the </a:t>
            </a:r>
            <a:r>
              <a:rPr b="1" lang="en"/>
              <a:t>base</a:t>
            </a:r>
            <a:r>
              <a:rPr lang="en"/>
              <a:t> of one branch is the </a:t>
            </a:r>
            <a:r>
              <a:rPr b="1" lang="en"/>
              <a:t>head</a:t>
            </a:r>
            <a:r>
              <a:rPr lang="en"/>
              <a:t> of the other - the changes are “simply” appended.</a:t>
            </a:r>
            <a:endParaRPr/>
          </a:p>
        </p:txBody>
      </p:sp>
      <p:cxnSp>
        <p:nvCxnSpPr>
          <p:cNvPr id="742" name="Google Shape;742;p25"/>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43" name="Google Shape;743;p25"/>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5"/>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5" name="Google Shape;745;p25"/>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46" name="Google Shape;746;p25"/>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5"/>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748" name="Google Shape;748;p25"/>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49" name="Google Shape;749;p25"/>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5"/>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751" name="Google Shape;751;p25"/>
          <p:cNvCxnSpPr>
            <a:stCxn id="743" idx="7"/>
          </p:cNvCxnSpPr>
          <p:nvPr/>
        </p:nvCxnSpPr>
        <p:spPr>
          <a:xfrm flipH="1" rot="10800000">
            <a:off x="2309498" y="3235228"/>
            <a:ext cx="862500" cy="659100"/>
          </a:xfrm>
          <a:prstGeom prst="straightConnector1">
            <a:avLst/>
          </a:prstGeom>
          <a:noFill/>
          <a:ln cap="flat" cmpd="sng" w="28575">
            <a:solidFill>
              <a:srgbClr val="B45F06"/>
            </a:solidFill>
            <a:prstDash val="solid"/>
            <a:round/>
            <a:headEnd len="sm" w="sm" type="none"/>
            <a:tailEnd len="sm" w="sm" type="none"/>
          </a:ln>
        </p:spPr>
      </p:cxnSp>
      <p:sp>
        <p:nvSpPr>
          <p:cNvPr id="752" name="Google Shape;752;p25"/>
          <p:cNvSpPr/>
          <p:nvPr/>
        </p:nvSpPr>
        <p:spPr>
          <a:xfrm>
            <a:off x="317190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3" name="Google Shape;753;p25"/>
          <p:cNvCxnSpPr/>
          <p:nvPr/>
        </p:nvCxnSpPr>
        <p:spPr>
          <a:xfrm>
            <a:off x="3245850" y="3235075"/>
            <a:ext cx="888600" cy="0"/>
          </a:xfrm>
          <a:prstGeom prst="straightConnector1">
            <a:avLst/>
          </a:prstGeom>
          <a:noFill/>
          <a:ln cap="flat" cmpd="sng" w="28575">
            <a:solidFill>
              <a:srgbClr val="B45F06"/>
            </a:solidFill>
            <a:prstDash val="solid"/>
            <a:round/>
            <a:headEnd len="sm" w="sm" type="none"/>
            <a:tailEnd len="sm" w="sm" type="none"/>
          </a:ln>
        </p:spPr>
      </p:cxnSp>
      <p:sp>
        <p:nvSpPr>
          <p:cNvPr id="754" name="Google Shape;754;p25"/>
          <p:cNvSpPr/>
          <p:nvPr/>
        </p:nvSpPr>
        <p:spPr>
          <a:xfrm>
            <a:off x="41344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5" name="Google Shape;755;p25"/>
          <p:cNvCxnSpPr/>
          <p:nvPr/>
        </p:nvCxnSpPr>
        <p:spPr>
          <a:xfrm>
            <a:off x="4190025" y="3235063"/>
            <a:ext cx="888600" cy="0"/>
          </a:xfrm>
          <a:prstGeom prst="straightConnector1">
            <a:avLst/>
          </a:prstGeom>
          <a:noFill/>
          <a:ln cap="flat" cmpd="sng" w="28575">
            <a:solidFill>
              <a:srgbClr val="B45F06"/>
            </a:solidFill>
            <a:prstDash val="solid"/>
            <a:round/>
            <a:headEnd len="sm" w="sm" type="none"/>
            <a:tailEnd len="sm" w="sm" type="none"/>
          </a:ln>
        </p:spPr>
      </p:cxnSp>
      <p:sp>
        <p:nvSpPr>
          <p:cNvPr id="756" name="Google Shape;756;p25"/>
          <p:cNvSpPr/>
          <p:nvPr/>
        </p:nvSpPr>
        <p:spPr>
          <a:xfrm>
            <a:off x="5041575"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7" name="Google Shape;757;p25"/>
          <p:cNvCxnSpPr>
            <a:stCxn id="756" idx="6"/>
            <a:endCxn id="758" idx="2"/>
          </p:cNvCxnSpPr>
          <p:nvPr/>
        </p:nvCxnSpPr>
        <p:spPr>
          <a:xfrm>
            <a:off x="5115675" y="3235063"/>
            <a:ext cx="862200" cy="0"/>
          </a:xfrm>
          <a:prstGeom prst="straightConnector1">
            <a:avLst/>
          </a:prstGeom>
          <a:noFill/>
          <a:ln cap="flat" cmpd="sng" w="28575">
            <a:solidFill>
              <a:srgbClr val="1155CC"/>
            </a:solidFill>
            <a:prstDash val="solid"/>
            <a:round/>
            <a:headEnd len="sm" w="sm" type="none"/>
            <a:tailEnd len="sm" w="sm" type="none"/>
          </a:ln>
        </p:spPr>
      </p:cxnSp>
      <p:sp>
        <p:nvSpPr>
          <p:cNvPr id="758" name="Google Shape;758;p25"/>
          <p:cNvSpPr/>
          <p:nvPr/>
        </p:nvSpPr>
        <p:spPr>
          <a:xfrm>
            <a:off x="5977913" y="3191875"/>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9" name="Google Shape;759;p25"/>
          <p:cNvCxnSpPr/>
          <p:nvPr/>
        </p:nvCxnSpPr>
        <p:spPr>
          <a:xfrm>
            <a:off x="6014888" y="3238125"/>
            <a:ext cx="888600" cy="0"/>
          </a:xfrm>
          <a:prstGeom prst="straightConnector1">
            <a:avLst/>
          </a:prstGeom>
          <a:noFill/>
          <a:ln cap="flat" cmpd="sng" w="28575">
            <a:solidFill>
              <a:srgbClr val="1155CC"/>
            </a:solidFill>
            <a:prstDash val="solid"/>
            <a:round/>
            <a:headEnd len="sm" w="sm" type="none"/>
            <a:tailEnd len="sm" w="sm" type="none"/>
          </a:ln>
        </p:spPr>
      </p:cxnSp>
      <p:sp>
        <p:nvSpPr>
          <p:cNvPr id="760" name="Google Shape;760;p25"/>
          <p:cNvSpPr/>
          <p:nvPr/>
        </p:nvSpPr>
        <p:spPr>
          <a:xfrm>
            <a:off x="6912750" y="3191875"/>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1" name="Google Shape;761;p25"/>
          <p:cNvCxnSpPr/>
          <p:nvPr/>
        </p:nvCxnSpPr>
        <p:spPr>
          <a:xfrm>
            <a:off x="6940388" y="3232638"/>
            <a:ext cx="888600" cy="0"/>
          </a:xfrm>
          <a:prstGeom prst="straightConnector1">
            <a:avLst/>
          </a:prstGeom>
          <a:noFill/>
          <a:ln cap="flat" cmpd="sng" w="28575">
            <a:solidFill>
              <a:srgbClr val="1155CC"/>
            </a:solidFill>
            <a:prstDash val="solid"/>
            <a:round/>
            <a:headEnd len="sm" w="sm" type="none"/>
            <a:tailEnd len="sm" w="sm" type="none"/>
          </a:ln>
        </p:spPr>
      </p:cxnSp>
      <p:sp>
        <p:nvSpPr>
          <p:cNvPr id="762" name="Google Shape;762;p25"/>
          <p:cNvSpPr/>
          <p:nvPr/>
        </p:nvSpPr>
        <p:spPr>
          <a:xfrm>
            <a:off x="7847588" y="3191863"/>
            <a:ext cx="741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5"/>
          <p:cNvSpPr txBox="1"/>
          <p:nvPr/>
        </p:nvSpPr>
        <p:spPr>
          <a:xfrm>
            <a:off x="7940300" y="2991225"/>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login-page</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769" name="Google Shape;769;p26"/>
          <p:cNvSpPr txBox="1"/>
          <p:nvPr>
            <p:ph idx="1" type="body"/>
          </p:nvPr>
        </p:nvSpPr>
        <p:spPr>
          <a:xfrm>
            <a:off x="311700" y="1266325"/>
            <a:ext cx="8520600" cy="44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When this is not the case, commits can conflict with each other</a:t>
            </a:r>
            <a:endParaRPr/>
          </a:p>
        </p:txBody>
      </p:sp>
      <p:cxnSp>
        <p:nvCxnSpPr>
          <p:cNvPr id="770" name="Google Shape;770;p26"/>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71" name="Google Shape;771;p26"/>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6"/>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3" name="Google Shape;773;p26"/>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74" name="Google Shape;774;p26"/>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6"/>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776" name="Google Shape;776;p26"/>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77" name="Google Shape;777;p26"/>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6"/>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779" name="Google Shape;779;p26"/>
          <p:cNvCxnSpPr>
            <a:stCxn id="771" idx="7"/>
          </p:cNvCxnSpPr>
          <p:nvPr/>
        </p:nvCxnSpPr>
        <p:spPr>
          <a:xfrm flipH="1" rot="10800000">
            <a:off x="2309498" y="3235228"/>
            <a:ext cx="862500" cy="659100"/>
          </a:xfrm>
          <a:prstGeom prst="straightConnector1">
            <a:avLst/>
          </a:prstGeom>
          <a:noFill/>
          <a:ln cap="flat" cmpd="sng" w="28575">
            <a:solidFill>
              <a:srgbClr val="B45F06"/>
            </a:solidFill>
            <a:prstDash val="solid"/>
            <a:round/>
            <a:headEnd len="sm" w="sm" type="none"/>
            <a:tailEnd len="sm" w="sm" type="none"/>
          </a:ln>
        </p:spPr>
      </p:cxnSp>
      <p:sp>
        <p:nvSpPr>
          <p:cNvPr id="780" name="Google Shape;780;p26"/>
          <p:cNvSpPr/>
          <p:nvPr/>
        </p:nvSpPr>
        <p:spPr>
          <a:xfrm>
            <a:off x="317190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1" name="Google Shape;781;p26"/>
          <p:cNvCxnSpPr/>
          <p:nvPr/>
        </p:nvCxnSpPr>
        <p:spPr>
          <a:xfrm>
            <a:off x="3245850" y="3235075"/>
            <a:ext cx="888600" cy="0"/>
          </a:xfrm>
          <a:prstGeom prst="straightConnector1">
            <a:avLst/>
          </a:prstGeom>
          <a:noFill/>
          <a:ln cap="flat" cmpd="sng" w="28575">
            <a:solidFill>
              <a:srgbClr val="B45F06"/>
            </a:solidFill>
            <a:prstDash val="solid"/>
            <a:round/>
            <a:headEnd len="sm" w="sm" type="none"/>
            <a:tailEnd len="sm" w="sm" type="none"/>
          </a:ln>
        </p:spPr>
      </p:cxnSp>
      <p:sp>
        <p:nvSpPr>
          <p:cNvPr id="782" name="Google Shape;782;p26"/>
          <p:cNvSpPr/>
          <p:nvPr/>
        </p:nvSpPr>
        <p:spPr>
          <a:xfrm>
            <a:off x="41344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3" name="Google Shape;783;p26"/>
          <p:cNvCxnSpPr/>
          <p:nvPr/>
        </p:nvCxnSpPr>
        <p:spPr>
          <a:xfrm>
            <a:off x="4190025" y="3235063"/>
            <a:ext cx="888600" cy="0"/>
          </a:xfrm>
          <a:prstGeom prst="straightConnector1">
            <a:avLst/>
          </a:prstGeom>
          <a:noFill/>
          <a:ln cap="flat" cmpd="sng" w="28575">
            <a:solidFill>
              <a:srgbClr val="B45F06"/>
            </a:solidFill>
            <a:prstDash val="solid"/>
            <a:round/>
            <a:headEnd len="sm" w="sm" type="none"/>
            <a:tailEnd len="sm" w="sm" type="none"/>
          </a:ln>
        </p:spPr>
      </p:cxnSp>
      <p:sp>
        <p:nvSpPr>
          <p:cNvPr id="784" name="Google Shape;784;p26"/>
          <p:cNvSpPr/>
          <p:nvPr/>
        </p:nvSpPr>
        <p:spPr>
          <a:xfrm>
            <a:off x="5041575"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5" name="Google Shape;785;p26"/>
          <p:cNvCxnSpPr>
            <a:stCxn id="784" idx="6"/>
            <a:endCxn id="786" idx="2"/>
          </p:cNvCxnSpPr>
          <p:nvPr/>
        </p:nvCxnSpPr>
        <p:spPr>
          <a:xfrm>
            <a:off x="5115675" y="3235063"/>
            <a:ext cx="862200" cy="0"/>
          </a:xfrm>
          <a:prstGeom prst="straightConnector1">
            <a:avLst/>
          </a:prstGeom>
          <a:noFill/>
          <a:ln cap="flat" cmpd="sng" w="28575">
            <a:solidFill>
              <a:srgbClr val="B45F06"/>
            </a:solidFill>
            <a:prstDash val="solid"/>
            <a:round/>
            <a:headEnd len="sm" w="sm" type="none"/>
            <a:tailEnd len="sm" w="sm" type="none"/>
          </a:ln>
        </p:spPr>
      </p:cxnSp>
      <p:sp>
        <p:nvSpPr>
          <p:cNvPr id="786" name="Google Shape;786;p26"/>
          <p:cNvSpPr/>
          <p:nvPr/>
        </p:nvSpPr>
        <p:spPr>
          <a:xfrm>
            <a:off x="5977913"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7" name="Google Shape;787;p26"/>
          <p:cNvCxnSpPr/>
          <p:nvPr/>
        </p:nvCxnSpPr>
        <p:spPr>
          <a:xfrm>
            <a:off x="6014888" y="3238125"/>
            <a:ext cx="888600" cy="0"/>
          </a:xfrm>
          <a:prstGeom prst="straightConnector1">
            <a:avLst/>
          </a:prstGeom>
          <a:noFill/>
          <a:ln cap="flat" cmpd="sng" w="28575">
            <a:solidFill>
              <a:srgbClr val="B45F06"/>
            </a:solidFill>
            <a:prstDash val="solid"/>
            <a:round/>
            <a:headEnd len="sm" w="sm" type="none"/>
            <a:tailEnd len="sm" w="sm" type="none"/>
          </a:ln>
        </p:spPr>
      </p:cxnSp>
      <p:sp>
        <p:nvSpPr>
          <p:cNvPr id="788" name="Google Shape;788;p26"/>
          <p:cNvSpPr/>
          <p:nvPr/>
        </p:nvSpPr>
        <p:spPr>
          <a:xfrm>
            <a:off x="69127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9" name="Google Shape;789;p26"/>
          <p:cNvCxnSpPr/>
          <p:nvPr/>
        </p:nvCxnSpPr>
        <p:spPr>
          <a:xfrm>
            <a:off x="6940388" y="3232638"/>
            <a:ext cx="888600" cy="0"/>
          </a:xfrm>
          <a:prstGeom prst="straightConnector1">
            <a:avLst/>
          </a:prstGeom>
          <a:noFill/>
          <a:ln cap="flat" cmpd="sng" w="28575">
            <a:solidFill>
              <a:srgbClr val="B45F06"/>
            </a:solidFill>
            <a:prstDash val="solid"/>
            <a:round/>
            <a:headEnd len="sm" w="sm" type="none"/>
            <a:tailEnd len="sm" w="sm" type="none"/>
          </a:ln>
        </p:spPr>
      </p:cxnSp>
      <p:sp>
        <p:nvSpPr>
          <p:cNvPr id="790" name="Google Shape;790;p26"/>
          <p:cNvSpPr/>
          <p:nvPr/>
        </p:nvSpPr>
        <p:spPr>
          <a:xfrm>
            <a:off x="7847588"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6"/>
          <p:cNvSpPr txBox="1"/>
          <p:nvPr/>
        </p:nvSpPr>
        <p:spPr>
          <a:xfrm>
            <a:off x="7940300" y="2991225"/>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login-page</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797" name="Google Shape;797;p27"/>
          <p:cNvSpPr txBox="1"/>
          <p:nvPr>
            <p:ph idx="1" type="body"/>
          </p:nvPr>
        </p:nvSpPr>
        <p:spPr>
          <a:xfrm>
            <a:off x="311700" y="1266325"/>
            <a:ext cx="8520600" cy="44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When this is not the case, commits can conflict with each other</a:t>
            </a:r>
            <a:endParaRPr/>
          </a:p>
        </p:txBody>
      </p:sp>
      <p:cxnSp>
        <p:nvCxnSpPr>
          <p:cNvPr id="798" name="Google Shape;798;p27"/>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799" name="Google Shape;799;p27"/>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7"/>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1" name="Google Shape;801;p27"/>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02" name="Google Shape;802;p27"/>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7"/>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804" name="Google Shape;804;p27"/>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05" name="Google Shape;805;p27"/>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7"/>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807" name="Google Shape;807;p27"/>
          <p:cNvCxnSpPr>
            <a:stCxn id="799" idx="7"/>
          </p:cNvCxnSpPr>
          <p:nvPr/>
        </p:nvCxnSpPr>
        <p:spPr>
          <a:xfrm flipH="1" rot="10800000">
            <a:off x="2309498" y="3235228"/>
            <a:ext cx="862500" cy="659100"/>
          </a:xfrm>
          <a:prstGeom prst="straightConnector1">
            <a:avLst/>
          </a:prstGeom>
          <a:noFill/>
          <a:ln cap="flat" cmpd="sng" w="28575">
            <a:solidFill>
              <a:srgbClr val="B45F06"/>
            </a:solidFill>
            <a:prstDash val="solid"/>
            <a:round/>
            <a:headEnd len="sm" w="sm" type="none"/>
            <a:tailEnd len="sm" w="sm" type="none"/>
          </a:ln>
        </p:spPr>
      </p:cxnSp>
      <p:sp>
        <p:nvSpPr>
          <p:cNvPr id="808" name="Google Shape;808;p27"/>
          <p:cNvSpPr/>
          <p:nvPr/>
        </p:nvSpPr>
        <p:spPr>
          <a:xfrm>
            <a:off x="317190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9" name="Google Shape;809;p27"/>
          <p:cNvCxnSpPr/>
          <p:nvPr/>
        </p:nvCxnSpPr>
        <p:spPr>
          <a:xfrm>
            <a:off x="3245850" y="3235075"/>
            <a:ext cx="888600" cy="0"/>
          </a:xfrm>
          <a:prstGeom prst="straightConnector1">
            <a:avLst/>
          </a:prstGeom>
          <a:noFill/>
          <a:ln cap="flat" cmpd="sng" w="28575">
            <a:solidFill>
              <a:srgbClr val="B45F06"/>
            </a:solidFill>
            <a:prstDash val="solid"/>
            <a:round/>
            <a:headEnd len="sm" w="sm" type="none"/>
            <a:tailEnd len="sm" w="sm" type="none"/>
          </a:ln>
        </p:spPr>
      </p:cxnSp>
      <p:sp>
        <p:nvSpPr>
          <p:cNvPr id="810" name="Google Shape;810;p27"/>
          <p:cNvSpPr/>
          <p:nvPr/>
        </p:nvSpPr>
        <p:spPr>
          <a:xfrm>
            <a:off x="41344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11" name="Google Shape;811;p27"/>
          <p:cNvCxnSpPr/>
          <p:nvPr/>
        </p:nvCxnSpPr>
        <p:spPr>
          <a:xfrm>
            <a:off x="4190025" y="3235063"/>
            <a:ext cx="888600" cy="0"/>
          </a:xfrm>
          <a:prstGeom prst="straightConnector1">
            <a:avLst/>
          </a:prstGeom>
          <a:noFill/>
          <a:ln cap="flat" cmpd="sng" w="28575">
            <a:solidFill>
              <a:srgbClr val="B45F06"/>
            </a:solidFill>
            <a:prstDash val="solid"/>
            <a:round/>
            <a:headEnd len="sm" w="sm" type="none"/>
            <a:tailEnd len="sm" w="sm" type="none"/>
          </a:ln>
        </p:spPr>
      </p:cxnSp>
      <p:sp>
        <p:nvSpPr>
          <p:cNvPr id="812" name="Google Shape;812;p27"/>
          <p:cNvSpPr/>
          <p:nvPr/>
        </p:nvSpPr>
        <p:spPr>
          <a:xfrm>
            <a:off x="5041575"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7"/>
          <p:cNvSpPr/>
          <p:nvPr/>
        </p:nvSpPr>
        <p:spPr>
          <a:xfrm>
            <a:off x="2968350" y="3308475"/>
            <a:ext cx="481200" cy="586200"/>
          </a:xfrm>
          <a:prstGeom prst="mathMultiply">
            <a:avLst>
              <a:gd fmla="val 23520" name="adj1"/>
            </a:avLst>
          </a:prstGeom>
          <a:solidFill>
            <a:srgbClr val="A61C00"/>
          </a:solid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7"/>
          <p:cNvSpPr/>
          <p:nvPr/>
        </p:nvSpPr>
        <p:spPr>
          <a:xfrm>
            <a:off x="3930900" y="3286875"/>
            <a:ext cx="481200" cy="586200"/>
          </a:xfrm>
          <a:prstGeom prst="mathMultiply">
            <a:avLst>
              <a:gd fmla="val 23520" name="adj1"/>
            </a:avLst>
          </a:prstGeom>
          <a:solidFill>
            <a:srgbClr val="A61C00"/>
          </a:solidFill>
          <a:ln cap="flat" cmpd="sng" w="952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15" name="Google Shape;815;p27"/>
          <p:cNvCxnSpPr>
            <a:stCxn id="808" idx="4"/>
            <a:endCxn id="802" idx="3"/>
          </p:cNvCxnSpPr>
          <p:nvPr/>
        </p:nvCxnSpPr>
        <p:spPr>
          <a:xfrm>
            <a:off x="3208950" y="3278275"/>
            <a:ext cx="10800" cy="677100"/>
          </a:xfrm>
          <a:prstGeom prst="straightConnector1">
            <a:avLst/>
          </a:prstGeom>
          <a:noFill/>
          <a:ln cap="flat" cmpd="sng" w="19050">
            <a:solidFill>
              <a:srgbClr val="85200C"/>
            </a:solidFill>
            <a:prstDash val="solid"/>
            <a:round/>
            <a:headEnd len="sm" w="sm" type="none"/>
            <a:tailEnd len="sm" w="sm" type="none"/>
          </a:ln>
        </p:spPr>
      </p:cxnSp>
      <p:cxnSp>
        <p:nvCxnSpPr>
          <p:cNvPr id="816" name="Google Shape;816;p27"/>
          <p:cNvCxnSpPr/>
          <p:nvPr/>
        </p:nvCxnSpPr>
        <p:spPr>
          <a:xfrm>
            <a:off x="4156825" y="3226225"/>
            <a:ext cx="10800" cy="677100"/>
          </a:xfrm>
          <a:prstGeom prst="straightConnector1">
            <a:avLst/>
          </a:prstGeom>
          <a:noFill/>
          <a:ln cap="flat" cmpd="sng" w="19050">
            <a:solidFill>
              <a:srgbClr val="85200C"/>
            </a:solidFill>
            <a:prstDash val="solid"/>
            <a:round/>
            <a:headEnd len="sm" w="sm" type="none"/>
            <a:tailEnd len="sm" w="sm" type="none"/>
          </a:ln>
        </p:spPr>
      </p:cxnSp>
      <p:cxnSp>
        <p:nvCxnSpPr>
          <p:cNvPr id="817" name="Google Shape;817;p27"/>
          <p:cNvCxnSpPr>
            <a:endCxn id="818" idx="2"/>
          </p:cNvCxnSpPr>
          <p:nvPr/>
        </p:nvCxnSpPr>
        <p:spPr>
          <a:xfrm>
            <a:off x="5115713" y="3235075"/>
            <a:ext cx="862200" cy="0"/>
          </a:xfrm>
          <a:prstGeom prst="straightConnector1">
            <a:avLst/>
          </a:prstGeom>
          <a:noFill/>
          <a:ln cap="flat" cmpd="sng" w="28575">
            <a:solidFill>
              <a:srgbClr val="B45F06"/>
            </a:solidFill>
            <a:prstDash val="solid"/>
            <a:round/>
            <a:headEnd len="sm" w="sm" type="none"/>
            <a:tailEnd len="sm" w="sm" type="none"/>
          </a:ln>
        </p:spPr>
      </p:cxnSp>
      <p:sp>
        <p:nvSpPr>
          <p:cNvPr id="818" name="Google Shape;818;p27"/>
          <p:cNvSpPr/>
          <p:nvPr/>
        </p:nvSpPr>
        <p:spPr>
          <a:xfrm>
            <a:off x="5977913"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19" name="Google Shape;819;p27"/>
          <p:cNvCxnSpPr/>
          <p:nvPr/>
        </p:nvCxnSpPr>
        <p:spPr>
          <a:xfrm>
            <a:off x="6014888" y="3238125"/>
            <a:ext cx="888600" cy="0"/>
          </a:xfrm>
          <a:prstGeom prst="straightConnector1">
            <a:avLst/>
          </a:prstGeom>
          <a:noFill/>
          <a:ln cap="flat" cmpd="sng" w="28575">
            <a:solidFill>
              <a:srgbClr val="B45F06"/>
            </a:solidFill>
            <a:prstDash val="solid"/>
            <a:round/>
            <a:headEnd len="sm" w="sm" type="none"/>
            <a:tailEnd len="sm" w="sm" type="none"/>
          </a:ln>
        </p:spPr>
      </p:cxnSp>
      <p:sp>
        <p:nvSpPr>
          <p:cNvPr id="820" name="Google Shape;820;p27"/>
          <p:cNvSpPr/>
          <p:nvPr/>
        </p:nvSpPr>
        <p:spPr>
          <a:xfrm>
            <a:off x="69127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21" name="Google Shape;821;p27"/>
          <p:cNvCxnSpPr/>
          <p:nvPr/>
        </p:nvCxnSpPr>
        <p:spPr>
          <a:xfrm>
            <a:off x="6940388" y="3232638"/>
            <a:ext cx="888600" cy="0"/>
          </a:xfrm>
          <a:prstGeom prst="straightConnector1">
            <a:avLst/>
          </a:prstGeom>
          <a:noFill/>
          <a:ln cap="flat" cmpd="sng" w="28575">
            <a:solidFill>
              <a:srgbClr val="B45F06"/>
            </a:solidFill>
            <a:prstDash val="solid"/>
            <a:round/>
            <a:headEnd len="sm" w="sm" type="none"/>
            <a:tailEnd len="sm" w="sm" type="none"/>
          </a:ln>
        </p:spPr>
      </p:cxnSp>
      <p:sp>
        <p:nvSpPr>
          <p:cNvPr id="822" name="Google Shape;822;p27"/>
          <p:cNvSpPr/>
          <p:nvPr/>
        </p:nvSpPr>
        <p:spPr>
          <a:xfrm>
            <a:off x="7847588"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7"/>
          <p:cNvSpPr txBox="1"/>
          <p:nvPr/>
        </p:nvSpPr>
        <p:spPr>
          <a:xfrm>
            <a:off x="7940300" y="2991225"/>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login-page</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829" name="Google Shape;829;p28"/>
          <p:cNvSpPr txBox="1"/>
          <p:nvPr>
            <p:ph idx="1" type="body"/>
          </p:nvPr>
        </p:nvSpPr>
        <p:spPr>
          <a:xfrm>
            <a:off x="311700" y="1266325"/>
            <a:ext cx="8520600" cy="80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need to change the </a:t>
            </a:r>
            <a:r>
              <a:rPr b="1" lang="en"/>
              <a:t>base</a:t>
            </a:r>
            <a:r>
              <a:rPr lang="en"/>
              <a:t> of the login-page branch (</a:t>
            </a:r>
            <a:r>
              <a:rPr b="1" lang="en"/>
              <a:t>rebase</a:t>
            </a:r>
            <a:r>
              <a:rPr lang="en"/>
              <a:t>) to be at the </a:t>
            </a:r>
            <a:r>
              <a:rPr b="1" lang="en"/>
              <a:t>head</a:t>
            </a:r>
            <a:r>
              <a:rPr lang="en"/>
              <a:t> of the master branch</a:t>
            </a:r>
            <a:endParaRPr/>
          </a:p>
        </p:txBody>
      </p:sp>
      <p:cxnSp>
        <p:nvCxnSpPr>
          <p:cNvPr id="830" name="Google Shape;830;p28"/>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31" name="Google Shape;831;p28"/>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8"/>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3" name="Google Shape;833;p28"/>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34" name="Google Shape;834;p28"/>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8"/>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836" name="Google Shape;836;p28"/>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37" name="Google Shape;837;p28"/>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8"/>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839" name="Google Shape;839;p28"/>
          <p:cNvCxnSpPr>
            <a:stCxn id="831" idx="7"/>
          </p:cNvCxnSpPr>
          <p:nvPr/>
        </p:nvCxnSpPr>
        <p:spPr>
          <a:xfrm flipH="1" rot="10800000">
            <a:off x="2309498" y="3235228"/>
            <a:ext cx="862500" cy="659100"/>
          </a:xfrm>
          <a:prstGeom prst="straightConnector1">
            <a:avLst/>
          </a:prstGeom>
          <a:noFill/>
          <a:ln cap="flat" cmpd="sng" w="28575">
            <a:solidFill>
              <a:srgbClr val="B45F06"/>
            </a:solidFill>
            <a:prstDash val="solid"/>
            <a:round/>
            <a:headEnd len="sm" w="sm" type="none"/>
            <a:tailEnd len="sm" w="sm" type="none"/>
          </a:ln>
        </p:spPr>
      </p:cxnSp>
      <p:sp>
        <p:nvSpPr>
          <p:cNvPr id="840" name="Google Shape;840;p28"/>
          <p:cNvSpPr/>
          <p:nvPr/>
        </p:nvSpPr>
        <p:spPr>
          <a:xfrm>
            <a:off x="317190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1" name="Google Shape;841;p28"/>
          <p:cNvCxnSpPr/>
          <p:nvPr/>
        </p:nvCxnSpPr>
        <p:spPr>
          <a:xfrm>
            <a:off x="3245850" y="3235075"/>
            <a:ext cx="888600" cy="0"/>
          </a:xfrm>
          <a:prstGeom prst="straightConnector1">
            <a:avLst/>
          </a:prstGeom>
          <a:noFill/>
          <a:ln cap="flat" cmpd="sng" w="28575">
            <a:solidFill>
              <a:srgbClr val="B45F06"/>
            </a:solidFill>
            <a:prstDash val="solid"/>
            <a:round/>
            <a:headEnd len="sm" w="sm" type="none"/>
            <a:tailEnd len="sm" w="sm" type="none"/>
          </a:ln>
        </p:spPr>
      </p:cxnSp>
      <p:sp>
        <p:nvSpPr>
          <p:cNvPr id="842" name="Google Shape;842;p28"/>
          <p:cNvSpPr/>
          <p:nvPr/>
        </p:nvSpPr>
        <p:spPr>
          <a:xfrm>
            <a:off x="41344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3" name="Google Shape;843;p28"/>
          <p:cNvCxnSpPr/>
          <p:nvPr/>
        </p:nvCxnSpPr>
        <p:spPr>
          <a:xfrm>
            <a:off x="4190025" y="3235063"/>
            <a:ext cx="888600" cy="0"/>
          </a:xfrm>
          <a:prstGeom prst="straightConnector1">
            <a:avLst/>
          </a:prstGeom>
          <a:noFill/>
          <a:ln cap="flat" cmpd="sng" w="28575">
            <a:solidFill>
              <a:srgbClr val="B45F06"/>
            </a:solidFill>
            <a:prstDash val="solid"/>
            <a:round/>
            <a:headEnd len="sm" w="sm" type="none"/>
            <a:tailEnd len="sm" w="sm" type="none"/>
          </a:ln>
        </p:spPr>
      </p:cxnSp>
      <p:sp>
        <p:nvSpPr>
          <p:cNvPr id="844" name="Google Shape;844;p28"/>
          <p:cNvSpPr/>
          <p:nvPr/>
        </p:nvSpPr>
        <p:spPr>
          <a:xfrm>
            <a:off x="5041575"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8"/>
          <p:cNvSpPr/>
          <p:nvPr/>
        </p:nvSpPr>
        <p:spPr>
          <a:xfrm>
            <a:off x="2042625" y="3675275"/>
            <a:ext cx="555300" cy="499200"/>
          </a:xfrm>
          <a:prstGeom prst="ellipse">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8"/>
          <p:cNvSpPr/>
          <p:nvPr/>
        </p:nvSpPr>
        <p:spPr>
          <a:xfrm>
            <a:off x="3930750" y="3675275"/>
            <a:ext cx="555300" cy="499200"/>
          </a:xfrm>
          <a:prstGeom prst="ellipse">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7" name="Google Shape;847;p28"/>
          <p:cNvCxnSpPr>
            <a:endCxn id="848" idx="2"/>
          </p:cNvCxnSpPr>
          <p:nvPr/>
        </p:nvCxnSpPr>
        <p:spPr>
          <a:xfrm>
            <a:off x="5115713" y="3235075"/>
            <a:ext cx="862200" cy="0"/>
          </a:xfrm>
          <a:prstGeom prst="straightConnector1">
            <a:avLst/>
          </a:prstGeom>
          <a:noFill/>
          <a:ln cap="flat" cmpd="sng" w="28575">
            <a:solidFill>
              <a:srgbClr val="B45F06"/>
            </a:solidFill>
            <a:prstDash val="solid"/>
            <a:round/>
            <a:headEnd len="sm" w="sm" type="none"/>
            <a:tailEnd len="sm" w="sm" type="none"/>
          </a:ln>
        </p:spPr>
      </p:cxnSp>
      <p:sp>
        <p:nvSpPr>
          <p:cNvPr id="848" name="Google Shape;848;p28"/>
          <p:cNvSpPr/>
          <p:nvPr/>
        </p:nvSpPr>
        <p:spPr>
          <a:xfrm>
            <a:off x="5977913"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9" name="Google Shape;849;p28"/>
          <p:cNvCxnSpPr/>
          <p:nvPr/>
        </p:nvCxnSpPr>
        <p:spPr>
          <a:xfrm>
            <a:off x="6014888" y="3238125"/>
            <a:ext cx="888600" cy="0"/>
          </a:xfrm>
          <a:prstGeom prst="straightConnector1">
            <a:avLst/>
          </a:prstGeom>
          <a:noFill/>
          <a:ln cap="flat" cmpd="sng" w="28575">
            <a:solidFill>
              <a:srgbClr val="B45F06"/>
            </a:solidFill>
            <a:prstDash val="solid"/>
            <a:round/>
            <a:headEnd len="sm" w="sm" type="none"/>
            <a:tailEnd len="sm" w="sm" type="none"/>
          </a:ln>
        </p:spPr>
      </p:cxnSp>
      <p:sp>
        <p:nvSpPr>
          <p:cNvPr id="850" name="Google Shape;850;p28"/>
          <p:cNvSpPr/>
          <p:nvPr/>
        </p:nvSpPr>
        <p:spPr>
          <a:xfrm>
            <a:off x="6912750" y="31918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1" name="Google Shape;851;p28"/>
          <p:cNvCxnSpPr/>
          <p:nvPr/>
        </p:nvCxnSpPr>
        <p:spPr>
          <a:xfrm>
            <a:off x="6940388" y="3232638"/>
            <a:ext cx="888600" cy="0"/>
          </a:xfrm>
          <a:prstGeom prst="straightConnector1">
            <a:avLst/>
          </a:prstGeom>
          <a:noFill/>
          <a:ln cap="flat" cmpd="sng" w="28575">
            <a:solidFill>
              <a:srgbClr val="B45F06"/>
            </a:solidFill>
            <a:prstDash val="solid"/>
            <a:round/>
            <a:headEnd len="sm" w="sm" type="none"/>
            <a:tailEnd len="sm" w="sm" type="none"/>
          </a:ln>
        </p:spPr>
      </p:cxnSp>
      <p:sp>
        <p:nvSpPr>
          <p:cNvPr id="852" name="Google Shape;852;p28"/>
          <p:cNvSpPr/>
          <p:nvPr/>
        </p:nvSpPr>
        <p:spPr>
          <a:xfrm>
            <a:off x="7847588" y="31918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8"/>
          <p:cNvSpPr txBox="1"/>
          <p:nvPr/>
        </p:nvSpPr>
        <p:spPr>
          <a:xfrm>
            <a:off x="7940300" y="2991225"/>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login-page</a:t>
            </a:r>
            <a:endParaRPr b="0" i="0" sz="1400" u="none" cap="none" strike="noStrike">
              <a:solidFill>
                <a:srgbClr val="000000"/>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859" name="Google Shape;859;p29"/>
          <p:cNvSpPr txBox="1"/>
          <p:nvPr>
            <p:ph idx="1" type="body"/>
          </p:nvPr>
        </p:nvSpPr>
        <p:spPr>
          <a:xfrm>
            <a:off x="311700" y="1266325"/>
            <a:ext cx="8520600" cy="7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need to change the base of the login-page branch (</a:t>
            </a:r>
            <a:r>
              <a:rPr b="1" lang="en"/>
              <a:t>rebase</a:t>
            </a:r>
            <a:r>
              <a:rPr lang="en"/>
              <a:t>) to be at the head of the master branch</a:t>
            </a:r>
            <a:endParaRPr/>
          </a:p>
        </p:txBody>
      </p:sp>
      <p:cxnSp>
        <p:nvCxnSpPr>
          <p:cNvPr id="860" name="Google Shape;860;p29"/>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61" name="Google Shape;861;p29"/>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9"/>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3" name="Google Shape;863;p29"/>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64" name="Google Shape;864;p29"/>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9"/>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866" name="Google Shape;866;p29"/>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67" name="Google Shape;867;p29"/>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9"/>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869" name="Google Shape;869;p29"/>
          <p:cNvSpPr/>
          <p:nvPr/>
        </p:nvSpPr>
        <p:spPr>
          <a:xfrm>
            <a:off x="4572000" y="32741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70" name="Google Shape;870;p29"/>
          <p:cNvCxnSpPr/>
          <p:nvPr/>
        </p:nvCxnSpPr>
        <p:spPr>
          <a:xfrm>
            <a:off x="4645950" y="3317375"/>
            <a:ext cx="475500" cy="3000"/>
          </a:xfrm>
          <a:prstGeom prst="straightConnector1">
            <a:avLst/>
          </a:prstGeom>
          <a:noFill/>
          <a:ln cap="flat" cmpd="sng" w="28575">
            <a:solidFill>
              <a:srgbClr val="B45F06"/>
            </a:solidFill>
            <a:prstDash val="solid"/>
            <a:round/>
            <a:headEnd len="sm" w="sm" type="none"/>
            <a:tailEnd len="sm" w="sm" type="none"/>
          </a:ln>
        </p:spPr>
      </p:cxnSp>
      <p:sp>
        <p:nvSpPr>
          <p:cNvPr id="871" name="Google Shape;871;p29"/>
          <p:cNvSpPr/>
          <p:nvPr/>
        </p:nvSpPr>
        <p:spPr>
          <a:xfrm>
            <a:off x="5047350" y="327722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9"/>
          <p:cNvSpPr txBox="1"/>
          <p:nvPr/>
        </p:nvSpPr>
        <p:spPr>
          <a:xfrm>
            <a:off x="7392700" y="311125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login-page</a:t>
            </a:r>
            <a:endParaRPr b="0" i="0" sz="1400" u="none" cap="none" strike="noStrike">
              <a:solidFill>
                <a:srgbClr val="000000"/>
              </a:solidFill>
              <a:latin typeface="Open Sans"/>
              <a:ea typeface="Open Sans"/>
              <a:cs typeface="Open Sans"/>
              <a:sym typeface="Open Sans"/>
            </a:endParaRPr>
          </a:p>
        </p:txBody>
      </p:sp>
      <p:cxnSp>
        <p:nvCxnSpPr>
          <p:cNvPr id="873" name="Google Shape;873;p29"/>
          <p:cNvCxnSpPr>
            <a:stCxn id="869" idx="2"/>
            <a:endCxn id="867" idx="1"/>
          </p:cNvCxnSpPr>
          <p:nvPr/>
        </p:nvCxnSpPr>
        <p:spPr>
          <a:xfrm flipH="1">
            <a:off x="4182300" y="3317375"/>
            <a:ext cx="389700" cy="576900"/>
          </a:xfrm>
          <a:prstGeom prst="straightConnector1">
            <a:avLst/>
          </a:prstGeom>
          <a:noFill/>
          <a:ln cap="flat" cmpd="sng" w="28575">
            <a:solidFill>
              <a:srgbClr val="B45F06"/>
            </a:solidFill>
            <a:prstDash val="solid"/>
            <a:round/>
            <a:headEnd len="sm" w="sm" type="none"/>
            <a:tailEnd len="sm" w="sm" type="none"/>
          </a:ln>
        </p:spPr>
      </p:cxnSp>
      <p:cxnSp>
        <p:nvCxnSpPr>
          <p:cNvPr id="874" name="Google Shape;874;p29"/>
          <p:cNvCxnSpPr/>
          <p:nvPr/>
        </p:nvCxnSpPr>
        <p:spPr>
          <a:xfrm>
            <a:off x="5103925" y="3311900"/>
            <a:ext cx="475500" cy="3000"/>
          </a:xfrm>
          <a:prstGeom prst="straightConnector1">
            <a:avLst/>
          </a:prstGeom>
          <a:noFill/>
          <a:ln cap="flat" cmpd="sng" w="28575">
            <a:solidFill>
              <a:srgbClr val="B45F06"/>
            </a:solidFill>
            <a:prstDash val="solid"/>
            <a:round/>
            <a:headEnd len="sm" w="sm" type="none"/>
            <a:tailEnd len="sm" w="sm" type="none"/>
          </a:ln>
        </p:spPr>
      </p:cxnSp>
      <p:sp>
        <p:nvSpPr>
          <p:cNvPr id="875" name="Google Shape;875;p29"/>
          <p:cNvSpPr/>
          <p:nvPr/>
        </p:nvSpPr>
        <p:spPr>
          <a:xfrm>
            <a:off x="5505325" y="3271750"/>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76" name="Google Shape;876;p29"/>
          <p:cNvCxnSpPr/>
          <p:nvPr/>
        </p:nvCxnSpPr>
        <p:spPr>
          <a:xfrm>
            <a:off x="5580863" y="3317375"/>
            <a:ext cx="475500" cy="3000"/>
          </a:xfrm>
          <a:prstGeom prst="straightConnector1">
            <a:avLst/>
          </a:prstGeom>
          <a:noFill/>
          <a:ln cap="flat" cmpd="sng" w="28575">
            <a:solidFill>
              <a:srgbClr val="B45F06"/>
            </a:solidFill>
            <a:prstDash val="solid"/>
            <a:round/>
            <a:headEnd len="sm" w="sm" type="none"/>
            <a:tailEnd len="sm" w="sm" type="none"/>
          </a:ln>
        </p:spPr>
      </p:cxnSp>
      <p:sp>
        <p:nvSpPr>
          <p:cNvPr id="877" name="Google Shape;877;p29"/>
          <p:cNvSpPr/>
          <p:nvPr/>
        </p:nvSpPr>
        <p:spPr>
          <a:xfrm>
            <a:off x="5982263" y="327722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78" name="Google Shape;878;p29"/>
          <p:cNvCxnSpPr/>
          <p:nvPr/>
        </p:nvCxnSpPr>
        <p:spPr>
          <a:xfrm>
            <a:off x="5982275" y="3313088"/>
            <a:ext cx="475500" cy="3000"/>
          </a:xfrm>
          <a:prstGeom prst="straightConnector1">
            <a:avLst/>
          </a:prstGeom>
          <a:noFill/>
          <a:ln cap="flat" cmpd="sng" w="28575">
            <a:solidFill>
              <a:srgbClr val="B45F06"/>
            </a:solidFill>
            <a:prstDash val="solid"/>
            <a:round/>
            <a:headEnd len="sm" w="sm" type="none"/>
            <a:tailEnd len="sm" w="sm" type="none"/>
          </a:ln>
        </p:spPr>
      </p:cxnSp>
      <p:sp>
        <p:nvSpPr>
          <p:cNvPr id="879" name="Google Shape;879;p29"/>
          <p:cNvSpPr/>
          <p:nvPr/>
        </p:nvSpPr>
        <p:spPr>
          <a:xfrm>
            <a:off x="6383675" y="3272938"/>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0" name="Google Shape;880;p29"/>
          <p:cNvCxnSpPr/>
          <p:nvPr/>
        </p:nvCxnSpPr>
        <p:spPr>
          <a:xfrm>
            <a:off x="6440250" y="3307613"/>
            <a:ext cx="475500" cy="3000"/>
          </a:xfrm>
          <a:prstGeom prst="straightConnector1">
            <a:avLst/>
          </a:prstGeom>
          <a:noFill/>
          <a:ln cap="flat" cmpd="sng" w="28575">
            <a:solidFill>
              <a:srgbClr val="B45F06"/>
            </a:solidFill>
            <a:prstDash val="solid"/>
            <a:round/>
            <a:headEnd len="sm" w="sm" type="none"/>
            <a:tailEnd len="sm" w="sm" type="none"/>
          </a:ln>
        </p:spPr>
      </p:cxnSp>
      <p:sp>
        <p:nvSpPr>
          <p:cNvPr id="881" name="Google Shape;881;p29"/>
          <p:cNvSpPr/>
          <p:nvPr/>
        </p:nvSpPr>
        <p:spPr>
          <a:xfrm>
            <a:off x="6841650" y="32674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2" name="Google Shape;882;p29"/>
          <p:cNvCxnSpPr/>
          <p:nvPr/>
        </p:nvCxnSpPr>
        <p:spPr>
          <a:xfrm>
            <a:off x="6917188" y="3313088"/>
            <a:ext cx="475500" cy="3000"/>
          </a:xfrm>
          <a:prstGeom prst="straightConnector1">
            <a:avLst/>
          </a:prstGeom>
          <a:noFill/>
          <a:ln cap="flat" cmpd="sng" w="28575">
            <a:solidFill>
              <a:srgbClr val="B45F06"/>
            </a:solidFill>
            <a:prstDash val="solid"/>
            <a:round/>
            <a:headEnd len="sm" w="sm" type="none"/>
            <a:tailEnd len="sm" w="sm" type="none"/>
          </a:ln>
        </p:spPr>
      </p:cxnSp>
      <p:sp>
        <p:nvSpPr>
          <p:cNvPr id="883" name="Google Shape;883;p29"/>
          <p:cNvSpPr/>
          <p:nvPr/>
        </p:nvSpPr>
        <p:spPr>
          <a:xfrm>
            <a:off x="7318588" y="3272938"/>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889" name="Google Shape;889;p30"/>
          <p:cNvSpPr txBox="1"/>
          <p:nvPr>
            <p:ph idx="1" type="body"/>
          </p:nvPr>
        </p:nvSpPr>
        <p:spPr>
          <a:xfrm>
            <a:off x="311700" y="1266325"/>
            <a:ext cx="8520600" cy="7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is not a simple operation! It will often require </a:t>
            </a:r>
            <a:r>
              <a:rPr b="1" lang="en"/>
              <a:t>manual intervention</a:t>
            </a:r>
            <a:r>
              <a:rPr lang="en"/>
              <a:t> to resolve the conflicts.</a:t>
            </a:r>
            <a:endParaRPr/>
          </a:p>
        </p:txBody>
      </p:sp>
      <p:cxnSp>
        <p:nvCxnSpPr>
          <p:cNvPr id="890" name="Google Shape;890;p30"/>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91" name="Google Shape;891;p30"/>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0"/>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3" name="Google Shape;893;p30"/>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94" name="Google Shape;894;p30"/>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0"/>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896" name="Google Shape;896;p30"/>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897" name="Google Shape;897;p30"/>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0"/>
          <p:cNvSpPr txBox="1"/>
          <p:nvPr/>
        </p:nvSpPr>
        <p:spPr>
          <a:xfrm>
            <a:off x="43069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899" name="Google Shape;899;p30"/>
          <p:cNvSpPr/>
          <p:nvPr/>
        </p:nvSpPr>
        <p:spPr>
          <a:xfrm>
            <a:off x="4572000" y="32741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0" name="Google Shape;900;p30"/>
          <p:cNvCxnSpPr/>
          <p:nvPr/>
        </p:nvCxnSpPr>
        <p:spPr>
          <a:xfrm>
            <a:off x="4645950" y="3317375"/>
            <a:ext cx="475500" cy="3000"/>
          </a:xfrm>
          <a:prstGeom prst="straightConnector1">
            <a:avLst/>
          </a:prstGeom>
          <a:noFill/>
          <a:ln cap="flat" cmpd="sng" w="28575">
            <a:solidFill>
              <a:srgbClr val="B45F06"/>
            </a:solidFill>
            <a:prstDash val="solid"/>
            <a:round/>
            <a:headEnd len="sm" w="sm" type="none"/>
            <a:tailEnd len="sm" w="sm" type="none"/>
          </a:ln>
        </p:spPr>
      </p:cxnSp>
      <p:sp>
        <p:nvSpPr>
          <p:cNvPr id="901" name="Google Shape;901;p30"/>
          <p:cNvSpPr/>
          <p:nvPr/>
        </p:nvSpPr>
        <p:spPr>
          <a:xfrm>
            <a:off x="5047350" y="327722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0"/>
          <p:cNvSpPr txBox="1"/>
          <p:nvPr/>
        </p:nvSpPr>
        <p:spPr>
          <a:xfrm>
            <a:off x="7392700" y="311125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login-page</a:t>
            </a:r>
            <a:endParaRPr b="0" i="0" sz="1400" u="none" cap="none" strike="noStrike">
              <a:solidFill>
                <a:srgbClr val="000000"/>
              </a:solidFill>
              <a:latin typeface="Open Sans"/>
              <a:ea typeface="Open Sans"/>
              <a:cs typeface="Open Sans"/>
              <a:sym typeface="Open Sans"/>
            </a:endParaRPr>
          </a:p>
        </p:txBody>
      </p:sp>
      <p:cxnSp>
        <p:nvCxnSpPr>
          <p:cNvPr id="903" name="Google Shape;903;p30"/>
          <p:cNvCxnSpPr>
            <a:stCxn id="899" idx="2"/>
            <a:endCxn id="897" idx="1"/>
          </p:cNvCxnSpPr>
          <p:nvPr/>
        </p:nvCxnSpPr>
        <p:spPr>
          <a:xfrm flipH="1">
            <a:off x="4182300" y="3317375"/>
            <a:ext cx="389700" cy="576900"/>
          </a:xfrm>
          <a:prstGeom prst="straightConnector1">
            <a:avLst/>
          </a:prstGeom>
          <a:noFill/>
          <a:ln cap="flat" cmpd="sng" w="28575">
            <a:solidFill>
              <a:srgbClr val="B45F06"/>
            </a:solidFill>
            <a:prstDash val="solid"/>
            <a:round/>
            <a:headEnd len="sm" w="sm" type="none"/>
            <a:tailEnd len="sm" w="sm" type="none"/>
          </a:ln>
        </p:spPr>
      </p:cxnSp>
      <p:cxnSp>
        <p:nvCxnSpPr>
          <p:cNvPr id="904" name="Google Shape;904;p30"/>
          <p:cNvCxnSpPr/>
          <p:nvPr/>
        </p:nvCxnSpPr>
        <p:spPr>
          <a:xfrm>
            <a:off x="5103925" y="3311900"/>
            <a:ext cx="475500" cy="3000"/>
          </a:xfrm>
          <a:prstGeom prst="straightConnector1">
            <a:avLst/>
          </a:prstGeom>
          <a:noFill/>
          <a:ln cap="flat" cmpd="sng" w="28575">
            <a:solidFill>
              <a:srgbClr val="B45F06"/>
            </a:solidFill>
            <a:prstDash val="solid"/>
            <a:round/>
            <a:headEnd len="sm" w="sm" type="none"/>
            <a:tailEnd len="sm" w="sm" type="none"/>
          </a:ln>
        </p:spPr>
      </p:cxnSp>
      <p:sp>
        <p:nvSpPr>
          <p:cNvPr id="905" name="Google Shape;905;p30"/>
          <p:cNvSpPr/>
          <p:nvPr/>
        </p:nvSpPr>
        <p:spPr>
          <a:xfrm>
            <a:off x="5505325" y="3271750"/>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6" name="Google Shape;906;p30"/>
          <p:cNvCxnSpPr/>
          <p:nvPr/>
        </p:nvCxnSpPr>
        <p:spPr>
          <a:xfrm>
            <a:off x="5580863" y="3317375"/>
            <a:ext cx="475500" cy="3000"/>
          </a:xfrm>
          <a:prstGeom prst="straightConnector1">
            <a:avLst/>
          </a:prstGeom>
          <a:noFill/>
          <a:ln cap="flat" cmpd="sng" w="28575">
            <a:solidFill>
              <a:srgbClr val="B45F06"/>
            </a:solidFill>
            <a:prstDash val="solid"/>
            <a:round/>
            <a:headEnd len="sm" w="sm" type="none"/>
            <a:tailEnd len="sm" w="sm" type="none"/>
          </a:ln>
        </p:spPr>
      </p:cxnSp>
      <p:sp>
        <p:nvSpPr>
          <p:cNvPr id="907" name="Google Shape;907;p30"/>
          <p:cNvSpPr/>
          <p:nvPr/>
        </p:nvSpPr>
        <p:spPr>
          <a:xfrm>
            <a:off x="5982263" y="327722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8" name="Google Shape;908;p30"/>
          <p:cNvCxnSpPr/>
          <p:nvPr/>
        </p:nvCxnSpPr>
        <p:spPr>
          <a:xfrm>
            <a:off x="5982275" y="3313088"/>
            <a:ext cx="475500" cy="3000"/>
          </a:xfrm>
          <a:prstGeom prst="straightConnector1">
            <a:avLst/>
          </a:prstGeom>
          <a:noFill/>
          <a:ln cap="flat" cmpd="sng" w="28575">
            <a:solidFill>
              <a:srgbClr val="B45F06"/>
            </a:solidFill>
            <a:prstDash val="solid"/>
            <a:round/>
            <a:headEnd len="sm" w="sm" type="none"/>
            <a:tailEnd len="sm" w="sm" type="none"/>
          </a:ln>
        </p:spPr>
      </p:cxnSp>
      <p:sp>
        <p:nvSpPr>
          <p:cNvPr id="909" name="Google Shape;909;p30"/>
          <p:cNvSpPr/>
          <p:nvPr/>
        </p:nvSpPr>
        <p:spPr>
          <a:xfrm>
            <a:off x="6383675" y="3272938"/>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0" name="Google Shape;910;p30"/>
          <p:cNvCxnSpPr/>
          <p:nvPr/>
        </p:nvCxnSpPr>
        <p:spPr>
          <a:xfrm>
            <a:off x="6440250" y="3307613"/>
            <a:ext cx="475500" cy="3000"/>
          </a:xfrm>
          <a:prstGeom prst="straightConnector1">
            <a:avLst/>
          </a:prstGeom>
          <a:noFill/>
          <a:ln cap="flat" cmpd="sng" w="28575">
            <a:solidFill>
              <a:srgbClr val="B45F06"/>
            </a:solidFill>
            <a:prstDash val="solid"/>
            <a:round/>
            <a:headEnd len="sm" w="sm" type="none"/>
            <a:tailEnd len="sm" w="sm" type="none"/>
          </a:ln>
        </p:spPr>
      </p:cxnSp>
      <p:sp>
        <p:nvSpPr>
          <p:cNvPr id="911" name="Google Shape;911;p30"/>
          <p:cNvSpPr/>
          <p:nvPr/>
        </p:nvSpPr>
        <p:spPr>
          <a:xfrm>
            <a:off x="6841650" y="32674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2" name="Google Shape;912;p30"/>
          <p:cNvCxnSpPr/>
          <p:nvPr/>
        </p:nvCxnSpPr>
        <p:spPr>
          <a:xfrm>
            <a:off x="6917188" y="3313088"/>
            <a:ext cx="475500" cy="3000"/>
          </a:xfrm>
          <a:prstGeom prst="straightConnector1">
            <a:avLst/>
          </a:prstGeom>
          <a:noFill/>
          <a:ln cap="flat" cmpd="sng" w="28575">
            <a:solidFill>
              <a:srgbClr val="B45F06"/>
            </a:solidFill>
            <a:prstDash val="solid"/>
            <a:round/>
            <a:headEnd len="sm" w="sm" type="none"/>
            <a:tailEnd len="sm" w="sm" type="none"/>
          </a:ln>
        </p:spPr>
      </p:cxnSp>
      <p:sp>
        <p:nvSpPr>
          <p:cNvPr id="913" name="Google Shape;913;p30"/>
          <p:cNvSpPr/>
          <p:nvPr/>
        </p:nvSpPr>
        <p:spPr>
          <a:xfrm>
            <a:off x="7318588" y="3272938"/>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Iterating on Different Versions</a:t>
            </a:r>
            <a:endParaRPr/>
          </a:p>
        </p:txBody>
      </p:sp>
      <p:sp>
        <p:nvSpPr>
          <p:cNvPr id="919" name="Google Shape;919;p31"/>
          <p:cNvSpPr txBox="1"/>
          <p:nvPr>
            <p:ph idx="1" type="body"/>
          </p:nvPr>
        </p:nvSpPr>
        <p:spPr>
          <a:xfrm>
            <a:off x="311700" y="1266325"/>
            <a:ext cx="8520600" cy="7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is not a simple operation! It will often require </a:t>
            </a:r>
            <a:r>
              <a:rPr b="1" lang="en"/>
              <a:t>manual intervention</a:t>
            </a:r>
            <a:r>
              <a:rPr lang="en"/>
              <a:t> to resolve the conflicts.</a:t>
            </a:r>
            <a:endParaRPr/>
          </a:p>
        </p:txBody>
      </p:sp>
      <p:cxnSp>
        <p:nvCxnSpPr>
          <p:cNvPr id="920" name="Google Shape;920;p31"/>
          <p:cNvCxnSpPr/>
          <p:nvPr/>
        </p:nvCxnSpPr>
        <p:spPr>
          <a:xfrm>
            <a:off x="13576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921" name="Google Shape;921;p31"/>
          <p:cNvSpPr/>
          <p:nvPr/>
        </p:nvSpPr>
        <p:spPr>
          <a:xfrm>
            <a:off x="22462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1"/>
          <p:cNvSpPr/>
          <p:nvPr/>
        </p:nvSpPr>
        <p:spPr>
          <a:xfrm>
            <a:off x="13576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3" name="Google Shape;923;p31"/>
          <p:cNvCxnSpPr/>
          <p:nvPr/>
        </p:nvCxnSpPr>
        <p:spPr>
          <a:xfrm>
            <a:off x="232020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924" name="Google Shape;924;p31"/>
          <p:cNvSpPr/>
          <p:nvPr/>
        </p:nvSpPr>
        <p:spPr>
          <a:xfrm>
            <a:off x="320880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1"/>
          <p:cNvSpPr txBox="1"/>
          <p:nvPr/>
        </p:nvSpPr>
        <p:spPr>
          <a:xfrm>
            <a:off x="0" y="3708900"/>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926" name="Google Shape;926;p31"/>
          <p:cNvCxnSpPr/>
          <p:nvPr/>
        </p:nvCxnSpPr>
        <p:spPr>
          <a:xfrm>
            <a:off x="3282750" y="3924875"/>
            <a:ext cx="888600" cy="0"/>
          </a:xfrm>
          <a:prstGeom prst="straightConnector1">
            <a:avLst/>
          </a:prstGeom>
          <a:noFill/>
          <a:ln cap="flat" cmpd="sng" w="28575">
            <a:solidFill>
              <a:srgbClr val="000000"/>
            </a:solidFill>
            <a:prstDash val="solid"/>
            <a:round/>
            <a:headEnd len="sm" w="sm" type="none"/>
            <a:tailEnd len="sm" w="sm" type="none"/>
          </a:ln>
        </p:spPr>
      </p:cxnSp>
      <p:sp>
        <p:nvSpPr>
          <p:cNvPr id="927" name="Google Shape;927;p31"/>
          <p:cNvSpPr/>
          <p:nvPr/>
        </p:nvSpPr>
        <p:spPr>
          <a:xfrm>
            <a:off x="4171350" y="3881675"/>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1"/>
          <p:cNvSpPr txBox="1"/>
          <p:nvPr/>
        </p:nvSpPr>
        <p:spPr>
          <a:xfrm>
            <a:off x="7394150" y="3708900"/>
            <a:ext cx="1283700" cy="2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929" name="Google Shape;929;p31"/>
          <p:cNvSpPr/>
          <p:nvPr/>
        </p:nvSpPr>
        <p:spPr>
          <a:xfrm>
            <a:off x="4572000" y="3883500"/>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0" name="Google Shape;930;p31"/>
          <p:cNvCxnSpPr/>
          <p:nvPr/>
        </p:nvCxnSpPr>
        <p:spPr>
          <a:xfrm>
            <a:off x="4645950" y="3926700"/>
            <a:ext cx="475500" cy="3000"/>
          </a:xfrm>
          <a:prstGeom prst="straightConnector1">
            <a:avLst/>
          </a:prstGeom>
          <a:noFill/>
          <a:ln cap="flat" cmpd="sng" w="28575">
            <a:solidFill>
              <a:srgbClr val="B45F06"/>
            </a:solidFill>
            <a:prstDash val="solid"/>
            <a:round/>
            <a:headEnd len="sm" w="sm" type="none"/>
            <a:tailEnd len="sm" w="sm" type="none"/>
          </a:ln>
        </p:spPr>
      </p:cxnSp>
      <p:sp>
        <p:nvSpPr>
          <p:cNvPr id="931" name="Google Shape;931;p31"/>
          <p:cNvSpPr/>
          <p:nvPr/>
        </p:nvSpPr>
        <p:spPr>
          <a:xfrm>
            <a:off x="5047350" y="3886550"/>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2" name="Google Shape;932;p31"/>
          <p:cNvCxnSpPr>
            <a:stCxn id="929" idx="2"/>
          </p:cNvCxnSpPr>
          <p:nvPr/>
        </p:nvCxnSpPr>
        <p:spPr>
          <a:xfrm rot="10800000">
            <a:off x="4257600" y="3924900"/>
            <a:ext cx="314400" cy="1800"/>
          </a:xfrm>
          <a:prstGeom prst="straightConnector1">
            <a:avLst/>
          </a:prstGeom>
          <a:noFill/>
          <a:ln cap="flat" cmpd="sng" w="28575">
            <a:solidFill>
              <a:srgbClr val="B45F06"/>
            </a:solidFill>
            <a:prstDash val="solid"/>
            <a:round/>
            <a:headEnd len="sm" w="sm" type="none"/>
            <a:tailEnd len="sm" w="sm" type="none"/>
          </a:ln>
        </p:spPr>
      </p:cxnSp>
      <p:cxnSp>
        <p:nvCxnSpPr>
          <p:cNvPr id="933" name="Google Shape;933;p31"/>
          <p:cNvCxnSpPr/>
          <p:nvPr/>
        </p:nvCxnSpPr>
        <p:spPr>
          <a:xfrm>
            <a:off x="5103925" y="3921225"/>
            <a:ext cx="475500" cy="3000"/>
          </a:xfrm>
          <a:prstGeom prst="straightConnector1">
            <a:avLst/>
          </a:prstGeom>
          <a:noFill/>
          <a:ln cap="flat" cmpd="sng" w="28575">
            <a:solidFill>
              <a:srgbClr val="B45F06"/>
            </a:solidFill>
            <a:prstDash val="solid"/>
            <a:round/>
            <a:headEnd len="sm" w="sm" type="none"/>
            <a:tailEnd len="sm" w="sm" type="none"/>
          </a:ln>
        </p:spPr>
      </p:cxnSp>
      <p:sp>
        <p:nvSpPr>
          <p:cNvPr id="934" name="Google Shape;934;p31"/>
          <p:cNvSpPr/>
          <p:nvPr/>
        </p:nvSpPr>
        <p:spPr>
          <a:xfrm>
            <a:off x="5505325" y="3881075"/>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5" name="Google Shape;935;p31"/>
          <p:cNvCxnSpPr/>
          <p:nvPr/>
        </p:nvCxnSpPr>
        <p:spPr>
          <a:xfrm>
            <a:off x="5580863" y="3926700"/>
            <a:ext cx="475500" cy="3000"/>
          </a:xfrm>
          <a:prstGeom prst="straightConnector1">
            <a:avLst/>
          </a:prstGeom>
          <a:noFill/>
          <a:ln cap="flat" cmpd="sng" w="28575">
            <a:solidFill>
              <a:srgbClr val="B45F06"/>
            </a:solidFill>
            <a:prstDash val="solid"/>
            <a:round/>
            <a:headEnd len="sm" w="sm" type="none"/>
            <a:tailEnd len="sm" w="sm" type="none"/>
          </a:ln>
        </p:spPr>
      </p:cxnSp>
      <p:sp>
        <p:nvSpPr>
          <p:cNvPr id="936" name="Google Shape;936;p31"/>
          <p:cNvSpPr/>
          <p:nvPr/>
        </p:nvSpPr>
        <p:spPr>
          <a:xfrm>
            <a:off x="5982263" y="3886550"/>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7" name="Google Shape;937;p31"/>
          <p:cNvCxnSpPr/>
          <p:nvPr/>
        </p:nvCxnSpPr>
        <p:spPr>
          <a:xfrm>
            <a:off x="5982275" y="3922413"/>
            <a:ext cx="475500" cy="3000"/>
          </a:xfrm>
          <a:prstGeom prst="straightConnector1">
            <a:avLst/>
          </a:prstGeom>
          <a:noFill/>
          <a:ln cap="flat" cmpd="sng" w="28575">
            <a:solidFill>
              <a:srgbClr val="B45F06"/>
            </a:solidFill>
            <a:prstDash val="solid"/>
            <a:round/>
            <a:headEnd len="sm" w="sm" type="none"/>
            <a:tailEnd len="sm" w="sm" type="none"/>
          </a:ln>
        </p:spPr>
      </p:cxnSp>
      <p:sp>
        <p:nvSpPr>
          <p:cNvPr id="938" name="Google Shape;938;p31"/>
          <p:cNvSpPr/>
          <p:nvPr/>
        </p:nvSpPr>
        <p:spPr>
          <a:xfrm>
            <a:off x="6383675" y="38822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9" name="Google Shape;939;p31"/>
          <p:cNvCxnSpPr/>
          <p:nvPr/>
        </p:nvCxnSpPr>
        <p:spPr>
          <a:xfrm>
            <a:off x="6440250" y="3916938"/>
            <a:ext cx="475500" cy="3000"/>
          </a:xfrm>
          <a:prstGeom prst="straightConnector1">
            <a:avLst/>
          </a:prstGeom>
          <a:noFill/>
          <a:ln cap="flat" cmpd="sng" w="28575">
            <a:solidFill>
              <a:srgbClr val="B45F06"/>
            </a:solidFill>
            <a:prstDash val="solid"/>
            <a:round/>
            <a:headEnd len="sm" w="sm" type="none"/>
            <a:tailEnd len="sm" w="sm" type="none"/>
          </a:ln>
        </p:spPr>
      </p:cxnSp>
      <p:sp>
        <p:nvSpPr>
          <p:cNvPr id="940" name="Google Shape;940;p31"/>
          <p:cNvSpPr/>
          <p:nvPr/>
        </p:nvSpPr>
        <p:spPr>
          <a:xfrm>
            <a:off x="6841650" y="3876788"/>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41" name="Google Shape;941;p31"/>
          <p:cNvCxnSpPr/>
          <p:nvPr/>
        </p:nvCxnSpPr>
        <p:spPr>
          <a:xfrm>
            <a:off x="6917188" y="3922413"/>
            <a:ext cx="475500" cy="3000"/>
          </a:xfrm>
          <a:prstGeom prst="straightConnector1">
            <a:avLst/>
          </a:prstGeom>
          <a:noFill/>
          <a:ln cap="flat" cmpd="sng" w="28575">
            <a:solidFill>
              <a:srgbClr val="B45F06"/>
            </a:solidFill>
            <a:prstDash val="solid"/>
            <a:round/>
            <a:headEnd len="sm" w="sm" type="none"/>
            <a:tailEnd len="sm" w="sm" type="none"/>
          </a:ln>
        </p:spPr>
      </p:cxnSp>
      <p:sp>
        <p:nvSpPr>
          <p:cNvPr id="942" name="Google Shape;942;p31"/>
          <p:cNvSpPr/>
          <p:nvPr/>
        </p:nvSpPr>
        <p:spPr>
          <a:xfrm>
            <a:off x="7318588" y="3882263"/>
            <a:ext cx="741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32"/>
          <p:cNvSpPr txBox="1"/>
          <p:nvPr>
            <p:ph type="title"/>
          </p:nvPr>
        </p:nvSpPr>
        <p:spPr>
          <a:xfrm>
            <a:off x="311700" y="2218050"/>
            <a:ext cx="8520600" cy="70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Demo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953" name="Google Shape;953;p3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Possible to collaborate on a single repository by having each collaborator create new branches for development and having a process for merging their branch into master.</a:t>
            </a:r>
            <a:endParaRPr/>
          </a:p>
          <a:p>
            <a:pPr indent="0" lvl="0" marL="0" rtl="0" algn="l">
              <a:lnSpc>
                <a:spcPct val="115000"/>
              </a:lnSpc>
              <a:spcBef>
                <a:spcPts val="1600"/>
              </a:spcBef>
              <a:spcAft>
                <a:spcPts val="1600"/>
              </a:spcAft>
              <a:buSzPts val="1800"/>
              <a:buNone/>
            </a:pPr>
            <a:r>
              <a:rPr lang="en"/>
              <a:t>This request to merge code is done by a </a:t>
            </a:r>
            <a:r>
              <a:rPr b="1" lang="en"/>
              <a:t>Pull Request</a:t>
            </a:r>
            <a:r>
              <a:rPr lang="en"/>
              <a:t> (PR).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85" name="Google Shape;85;p4"/>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a:t>
            </a:r>
            <a:r>
              <a:rPr b="1" lang="en"/>
              <a:t>pushing</a:t>
            </a:r>
            <a:r>
              <a:rPr lang="en"/>
              <a:t> them up to GitHub (from your laptop), if your laptop is destroyed you will only lose the commits you did not upload to GitHub.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959" name="Google Shape;959;p34"/>
          <p:cNvSpPr txBox="1"/>
          <p:nvPr>
            <p:ph idx="1" type="body"/>
          </p:nvPr>
        </p:nvSpPr>
        <p:spPr>
          <a:xfrm>
            <a:off x="311700" y="1266325"/>
            <a:ext cx="8520600" cy="278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Typically (in particular with open source repositories), repository owners prefer not having to manage collaborator permissions on the repository.</a:t>
            </a:r>
            <a:endParaRPr/>
          </a:p>
          <a:p>
            <a:pPr indent="0" lvl="0" marL="0" rtl="0" algn="l">
              <a:lnSpc>
                <a:spcPct val="115000"/>
              </a:lnSpc>
              <a:spcBef>
                <a:spcPts val="1600"/>
              </a:spcBef>
              <a:spcAft>
                <a:spcPts val="0"/>
              </a:spcAft>
              <a:buSzPts val="1800"/>
              <a:buNone/>
            </a:pPr>
            <a:r>
              <a:rPr lang="en"/>
              <a:t>In order to contribute code, collaborators must:</a:t>
            </a:r>
            <a:endParaRPr/>
          </a:p>
          <a:p>
            <a:pPr indent="-342900" lvl="0" marL="457200" rtl="0" algn="l">
              <a:lnSpc>
                <a:spcPct val="115000"/>
              </a:lnSpc>
              <a:spcBef>
                <a:spcPts val="1600"/>
              </a:spcBef>
              <a:spcAft>
                <a:spcPts val="0"/>
              </a:spcAft>
              <a:buSzPts val="1800"/>
              <a:buAutoNum type="arabicPeriod"/>
            </a:pPr>
            <a:r>
              <a:rPr lang="en"/>
              <a:t>Make a copy of (</a:t>
            </a:r>
            <a:r>
              <a:rPr b="1" lang="en"/>
              <a:t>fork</a:t>
            </a:r>
            <a:r>
              <a:rPr lang="en"/>
              <a:t>) the main repository</a:t>
            </a:r>
            <a:endParaRPr/>
          </a:p>
          <a:p>
            <a:pPr indent="-342900" lvl="0" marL="457200" rtl="0" algn="l">
              <a:lnSpc>
                <a:spcPct val="115000"/>
              </a:lnSpc>
              <a:spcBef>
                <a:spcPts val="0"/>
              </a:spcBef>
              <a:spcAft>
                <a:spcPts val="0"/>
              </a:spcAft>
              <a:buSzPts val="1800"/>
              <a:buAutoNum type="arabicPeriod"/>
            </a:pPr>
            <a:r>
              <a:rPr lang="en"/>
              <a:t>Make all the changes they want to this copy</a:t>
            </a:r>
            <a:endParaRPr/>
          </a:p>
          <a:p>
            <a:pPr indent="-342900" lvl="0" marL="457200" rtl="0" algn="l">
              <a:lnSpc>
                <a:spcPct val="115000"/>
              </a:lnSpc>
              <a:spcBef>
                <a:spcPts val="0"/>
              </a:spcBef>
              <a:spcAft>
                <a:spcPts val="0"/>
              </a:spcAft>
              <a:buSzPts val="1800"/>
              <a:buAutoNum type="arabicPeriod"/>
            </a:pPr>
            <a:r>
              <a:rPr lang="en"/>
              <a:t>Request that part of their copy be merged into the main repository via a </a:t>
            </a:r>
            <a:r>
              <a:rPr b="1" lang="en"/>
              <a:t>Pull Request</a:t>
            </a:r>
            <a:r>
              <a:rPr lang="en"/>
              <a:t> (PR)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3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965" name="Google Shape;965;p35"/>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971" name="Google Shape;971;p36"/>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972" name="Google Shape;972;p36"/>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sp>
        <p:nvSpPr>
          <p:cNvPr id="973" name="Google Shape;973;p36"/>
          <p:cNvSpPr/>
          <p:nvPr/>
        </p:nvSpPr>
        <p:spPr>
          <a:xfrm rot="2071821">
            <a:off x="4892871" y="23839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3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979" name="Google Shape;979;p37"/>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980" name="Google Shape;980;p37"/>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sp>
        <p:nvSpPr>
          <p:cNvPr id="981" name="Google Shape;981;p37"/>
          <p:cNvSpPr/>
          <p:nvPr/>
        </p:nvSpPr>
        <p:spPr>
          <a:xfrm rot="2071821">
            <a:off x="4892871" y="23839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fork</a:t>
            </a:r>
            <a:endParaRPr b="0" i="0" sz="1400" u="none" cap="none" strike="noStrike">
              <a:solidFill>
                <a:srgbClr val="000000"/>
              </a:solidFill>
              <a:latin typeface="Arial"/>
              <a:ea typeface="Arial"/>
              <a:cs typeface="Arial"/>
              <a:sym typeface="Arial"/>
            </a:endParaRPr>
          </a:p>
        </p:txBody>
      </p:sp>
      <p:sp>
        <p:nvSpPr>
          <p:cNvPr id="982" name="Google Shape;982;p37"/>
          <p:cNvSpPr/>
          <p:nvPr/>
        </p:nvSpPr>
        <p:spPr>
          <a:xfrm rot="8345551">
            <a:off x="6790365" y="3752161"/>
            <a:ext cx="1382170" cy="1344945"/>
          </a:xfrm>
          <a:prstGeom prst="uturnArrow">
            <a:avLst>
              <a:gd fmla="val 19814" name="adj1"/>
              <a:gd fmla="val 21651" name="adj2"/>
              <a:gd fmla="val 37780" name="adj3"/>
              <a:gd fmla="val 43750" name="adj4"/>
              <a:gd fmla="val 99588" name="adj5"/>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7"/>
          <p:cNvSpPr txBox="1"/>
          <p:nvPr/>
        </p:nvSpPr>
        <p:spPr>
          <a:xfrm rot="3072033">
            <a:off x="7346898" y="3807225"/>
            <a:ext cx="999687" cy="24691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Open Sans"/>
                <a:ea typeface="Open Sans"/>
                <a:cs typeface="Open Sans"/>
                <a:sym typeface="Open Sans"/>
              </a:rPr>
              <a:t>update</a:t>
            </a:r>
            <a:endParaRPr b="0" i="0" sz="13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3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989" name="Google Shape;989;p38"/>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990" name="Google Shape;990;p38"/>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sp>
        <p:nvSpPr>
          <p:cNvPr id="991" name="Google Shape;991;p38"/>
          <p:cNvSpPr/>
          <p:nvPr/>
        </p:nvSpPr>
        <p:spPr>
          <a:xfrm rot="2070175">
            <a:off x="4701835" y="2197300"/>
            <a:ext cx="1419371" cy="448521"/>
          </a:xfrm>
          <a:prstGeom prst="lef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Pull Request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3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997" name="Google Shape;997;p39"/>
          <p:cNvSpPr txBox="1"/>
          <p:nvPr>
            <p:ph idx="1" type="body"/>
          </p:nvPr>
        </p:nvSpPr>
        <p:spPr>
          <a:xfrm>
            <a:off x="311700" y="1266325"/>
            <a:ext cx="8520600" cy="269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 the time it took you to implement your new feature, the main repository has changed since the time you </a:t>
            </a:r>
            <a:r>
              <a:rPr b="1" lang="en"/>
              <a:t>forked</a:t>
            </a:r>
            <a:r>
              <a:rPr lang="en"/>
              <a:t> the repository.</a:t>
            </a:r>
            <a:endParaRPr/>
          </a:p>
          <a:p>
            <a:pPr indent="0" lvl="0" marL="0" rtl="0" algn="l">
              <a:lnSpc>
                <a:spcPct val="115000"/>
              </a:lnSpc>
              <a:spcBef>
                <a:spcPts val="1600"/>
              </a:spcBef>
              <a:spcAft>
                <a:spcPts val="0"/>
              </a:spcAft>
              <a:buSzPts val="1800"/>
              <a:buNone/>
            </a:pPr>
            <a:r>
              <a:rPr lang="en"/>
              <a:t>How do you keep your copy up to date?</a:t>
            </a:r>
            <a:endParaRPr/>
          </a:p>
          <a:p>
            <a:pPr indent="0" lvl="0" marL="0" rtl="0" algn="l">
              <a:lnSpc>
                <a:spcPct val="115000"/>
              </a:lnSpc>
              <a:spcBef>
                <a:spcPts val="1600"/>
              </a:spcBef>
              <a:spcAft>
                <a:spcPts val="0"/>
              </a:spcAft>
              <a:buSzPts val="1800"/>
              <a:buNone/>
            </a:pPr>
            <a:r>
              <a:rPr lang="en"/>
              <a:t>You could delete your copy and re-copy the latest… But you would lose all the work you committed to your copy!</a:t>
            </a:r>
            <a:endParaRPr/>
          </a:p>
          <a:p>
            <a:pPr indent="0" lvl="0" marL="0" rtl="0" algn="l">
              <a:lnSpc>
                <a:spcPct val="115000"/>
              </a:lnSpc>
              <a:spcBef>
                <a:spcPts val="1600"/>
              </a:spcBef>
              <a:spcAft>
                <a:spcPts val="1600"/>
              </a:spcAft>
              <a:buSzPts val="1800"/>
              <a:buNone/>
            </a:pPr>
            <a:r>
              <a:rPr lang="en"/>
              <a:t>Luckily, we’re only interested in keeping the master branch in sync! Why?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4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003" name="Google Shape;1003;p40"/>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004" name="Google Shape;1004;p40"/>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005" name="Google Shape;1005;p40"/>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06" name="Google Shape;1006;p40"/>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40"/>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8" name="Google Shape;1008;p40"/>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09" name="Google Shape;1009;p40"/>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0" name="Google Shape;1010;p40"/>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11" name="Google Shape;1011;p40"/>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2" name="Google Shape;1012;p40"/>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13" name="Google Shape;1013;p40"/>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40"/>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5" name="Google Shape;1015;p40"/>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016" name="Google Shape;1016;p40"/>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7" name="Google Shape;1017;p40"/>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018" name="Google Shape;1018;p40"/>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9" name="Google Shape;1019;p40"/>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20" name="Google Shape;1020;p40"/>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40"/>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22" name="Google Shape;1022;p40"/>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23" name="Google Shape;1023;p40"/>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24" name="Google Shape;1024;p40"/>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25" name="Google Shape;1025;p40"/>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26" name="Google Shape;1026;p40"/>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27" name="Google Shape;1027;p40"/>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40"/>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40"/>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030" name="Google Shape;1030;p40"/>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4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036" name="Google Shape;1036;p41"/>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037" name="Google Shape;1037;p41"/>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038" name="Google Shape;1038;p41"/>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39" name="Google Shape;1039;p41"/>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41"/>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1" name="Google Shape;1041;p41"/>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42" name="Google Shape;1042;p41"/>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3" name="Google Shape;1043;p41"/>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44" name="Google Shape;1044;p41"/>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5" name="Google Shape;1045;p41"/>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46" name="Google Shape;1046;p41"/>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41"/>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8" name="Google Shape;1048;p41"/>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049" name="Google Shape;1049;p41"/>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0" name="Google Shape;1050;p41"/>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051" name="Google Shape;1051;p41"/>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2" name="Google Shape;1052;p41"/>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53" name="Google Shape;1053;p41"/>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41"/>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5" name="Google Shape;1055;p41"/>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56" name="Google Shape;1056;p41"/>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7" name="Google Shape;1057;p41"/>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58" name="Google Shape;1058;p41"/>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9" name="Google Shape;1059;p41"/>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060" name="Google Shape;1060;p41"/>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41"/>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41"/>
          <p:cNvSpPr/>
          <p:nvPr/>
        </p:nvSpPr>
        <p:spPr>
          <a:xfrm rot="2070165">
            <a:off x="5085620" y="2695745"/>
            <a:ext cx="921006" cy="385111"/>
          </a:xfrm>
          <a:prstGeom prst="lef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p:txBody>
      </p:sp>
      <p:sp>
        <p:nvSpPr>
          <p:cNvPr id="1063" name="Google Shape;1063;p41"/>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064" name="Google Shape;1064;p41"/>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4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070" name="Google Shape;1070;p42"/>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071" name="Google Shape;1071;p42"/>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072" name="Google Shape;1072;p42"/>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73" name="Google Shape;1073;p42"/>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42"/>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5" name="Google Shape;1075;p42"/>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76" name="Google Shape;1076;p42"/>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7" name="Google Shape;1077;p42"/>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78" name="Google Shape;1078;p42"/>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9" name="Google Shape;1079;p42"/>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080" name="Google Shape;1080;p42"/>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42"/>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2" name="Google Shape;1082;p42"/>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083" name="Google Shape;1083;p42"/>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4" name="Google Shape;1084;p42"/>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085" name="Google Shape;1085;p42"/>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6" name="Google Shape;1086;p42"/>
          <p:cNvCxnSpPr/>
          <p:nvPr/>
        </p:nvCxnSpPr>
        <p:spPr>
          <a:xfrm>
            <a:off x="5459838" y="4239775"/>
            <a:ext cx="372000" cy="0"/>
          </a:xfrm>
          <a:prstGeom prst="straightConnector1">
            <a:avLst/>
          </a:prstGeom>
          <a:noFill/>
          <a:ln cap="flat" cmpd="sng" w="28575">
            <a:solidFill>
              <a:srgbClr val="000000"/>
            </a:solidFill>
            <a:prstDash val="solid"/>
            <a:round/>
            <a:headEnd len="sm" w="sm" type="none"/>
            <a:tailEnd len="sm" w="sm" type="none"/>
          </a:ln>
        </p:spPr>
      </p:cxnSp>
      <p:sp>
        <p:nvSpPr>
          <p:cNvPr id="1087" name="Google Shape;1087;p42"/>
          <p:cNvSpPr/>
          <p:nvPr/>
        </p:nvSpPr>
        <p:spPr>
          <a:xfrm>
            <a:off x="5831983" y="41965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42"/>
          <p:cNvSpPr/>
          <p:nvPr/>
        </p:nvSpPr>
        <p:spPr>
          <a:xfrm>
            <a:off x="5459838" y="41965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9" name="Google Shape;1089;p42"/>
          <p:cNvCxnSpPr/>
          <p:nvPr/>
        </p:nvCxnSpPr>
        <p:spPr>
          <a:xfrm>
            <a:off x="5862953" y="4239775"/>
            <a:ext cx="372000" cy="0"/>
          </a:xfrm>
          <a:prstGeom prst="straightConnector1">
            <a:avLst/>
          </a:prstGeom>
          <a:noFill/>
          <a:ln cap="flat" cmpd="sng" w="28575">
            <a:solidFill>
              <a:srgbClr val="000000"/>
            </a:solidFill>
            <a:prstDash val="solid"/>
            <a:round/>
            <a:headEnd len="sm" w="sm" type="none"/>
            <a:tailEnd len="sm" w="sm" type="none"/>
          </a:ln>
        </p:spPr>
      </p:cxnSp>
      <p:sp>
        <p:nvSpPr>
          <p:cNvPr id="1090" name="Google Shape;1090;p42"/>
          <p:cNvSpPr/>
          <p:nvPr/>
        </p:nvSpPr>
        <p:spPr>
          <a:xfrm>
            <a:off x="6235098" y="41965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1" name="Google Shape;1091;p42"/>
          <p:cNvCxnSpPr/>
          <p:nvPr/>
        </p:nvCxnSpPr>
        <p:spPr>
          <a:xfrm>
            <a:off x="6266068" y="4239775"/>
            <a:ext cx="372000" cy="0"/>
          </a:xfrm>
          <a:prstGeom prst="straightConnector1">
            <a:avLst/>
          </a:prstGeom>
          <a:noFill/>
          <a:ln cap="flat" cmpd="sng" w="28575">
            <a:solidFill>
              <a:srgbClr val="000000"/>
            </a:solidFill>
            <a:prstDash val="solid"/>
            <a:round/>
            <a:headEnd len="sm" w="sm" type="none"/>
            <a:tailEnd len="sm" w="sm" type="none"/>
          </a:ln>
        </p:spPr>
      </p:cxnSp>
      <p:sp>
        <p:nvSpPr>
          <p:cNvPr id="1092" name="Google Shape;1092;p42"/>
          <p:cNvSpPr/>
          <p:nvPr/>
        </p:nvSpPr>
        <p:spPr>
          <a:xfrm>
            <a:off x="6638213" y="41965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3" name="Google Shape;1093;p42"/>
          <p:cNvCxnSpPr/>
          <p:nvPr/>
        </p:nvCxnSpPr>
        <p:spPr>
          <a:xfrm>
            <a:off x="6638188" y="4239775"/>
            <a:ext cx="372000" cy="0"/>
          </a:xfrm>
          <a:prstGeom prst="straightConnector1">
            <a:avLst/>
          </a:prstGeom>
          <a:noFill/>
          <a:ln cap="flat" cmpd="sng" w="28575">
            <a:solidFill>
              <a:srgbClr val="000000"/>
            </a:solidFill>
            <a:prstDash val="solid"/>
            <a:round/>
            <a:headEnd len="sm" w="sm" type="none"/>
            <a:tailEnd len="sm" w="sm" type="none"/>
          </a:ln>
        </p:spPr>
      </p:cxnSp>
      <p:sp>
        <p:nvSpPr>
          <p:cNvPr id="1094" name="Google Shape;1094;p42"/>
          <p:cNvSpPr/>
          <p:nvPr/>
        </p:nvSpPr>
        <p:spPr>
          <a:xfrm>
            <a:off x="7010333" y="41965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42"/>
          <p:cNvSpPr/>
          <p:nvPr/>
        </p:nvSpPr>
        <p:spPr>
          <a:xfrm>
            <a:off x="6638188" y="41965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6" name="Google Shape;1096;p42"/>
          <p:cNvCxnSpPr/>
          <p:nvPr/>
        </p:nvCxnSpPr>
        <p:spPr>
          <a:xfrm>
            <a:off x="7041303" y="4239775"/>
            <a:ext cx="372000" cy="0"/>
          </a:xfrm>
          <a:prstGeom prst="straightConnector1">
            <a:avLst/>
          </a:prstGeom>
          <a:noFill/>
          <a:ln cap="flat" cmpd="sng" w="28575">
            <a:solidFill>
              <a:srgbClr val="38761D"/>
            </a:solidFill>
            <a:prstDash val="solid"/>
            <a:round/>
            <a:headEnd len="sm" w="sm" type="none"/>
            <a:tailEnd len="sm" w="sm" type="none"/>
          </a:ln>
        </p:spPr>
      </p:cxnSp>
      <p:sp>
        <p:nvSpPr>
          <p:cNvPr id="1097" name="Google Shape;1097;p42"/>
          <p:cNvSpPr/>
          <p:nvPr/>
        </p:nvSpPr>
        <p:spPr>
          <a:xfrm>
            <a:off x="7413448" y="41965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8" name="Google Shape;1098;p42"/>
          <p:cNvCxnSpPr/>
          <p:nvPr/>
        </p:nvCxnSpPr>
        <p:spPr>
          <a:xfrm>
            <a:off x="7428943" y="4239775"/>
            <a:ext cx="372000" cy="0"/>
          </a:xfrm>
          <a:prstGeom prst="straightConnector1">
            <a:avLst/>
          </a:prstGeom>
          <a:noFill/>
          <a:ln cap="flat" cmpd="sng" w="28575">
            <a:solidFill>
              <a:srgbClr val="38761D"/>
            </a:solidFill>
            <a:prstDash val="solid"/>
            <a:round/>
            <a:headEnd len="sm" w="sm" type="none"/>
            <a:tailEnd len="sm" w="sm" type="none"/>
          </a:ln>
        </p:spPr>
      </p:cxnSp>
      <p:sp>
        <p:nvSpPr>
          <p:cNvPr id="1099" name="Google Shape;1099;p42"/>
          <p:cNvSpPr/>
          <p:nvPr/>
        </p:nvSpPr>
        <p:spPr>
          <a:xfrm>
            <a:off x="7816563" y="41965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42"/>
          <p:cNvSpPr/>
          <p:nvPr/>
        </p:nvSpPr>
        <p:spPr>
          <a:xfrm rot="2071821">
            <a:off x="4912146" y="26964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merge</a:t>
            </a:r>
            <a:endParaRPr b="0" i="0" sz="1400" u="none" cap="none" strike="noStrike">
              <a:solidFill>
                <a:srgbClr val="000000"/>
              </a:solidFill>
              <a:latin typeface="Arial"/>
              <a:ea typeface="Arial"/>
              <a:cs typeface="Arial"/>
              <a:sym typeface="Arial"/>
            </a:endParaRPr>
          </a:p>
        </p:txBody>
      </p:sp>
      <p:sp>
        <p:nvSpPr>
          <p:cNvPr id="1101" name="Google Shape;1101;p42"/>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102" name="Google Shape;1102;p42"/>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103" name="Google Shape;1103;p42"/>
          <p:cNvSpPr txBox="1"/>
          <p:nvPr/>
        </p:nvSpPr>
        <p:spPr>
          <a:xfrm>
            <a:off x="581200" y="4115050"/>
            <a:ext cx="259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Note: fetch + merge = pull</a:t>
            </a:r>
            <a:endParaRPr>
              <a:latin typeface="Open Sans"/>
              <a:ea typeface="Open Sans"/>
              <a:cs typeface="Open Sans"/>
              <a:sym typeface="Open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4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109" name="Google Shape;1109;p43"/>
          <p:cNvSpPr txBox="1"/>
          <p:nvPr>
            <p:ph idx="1" type="body"/>
          </p:nvPr>
        </p:nvSpPr>
        <p:spPr>
          <a:xfrm>
            <a:off x="311700" y="1266325"/>
            <a:ext cx="8520600" cy="7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This is trivial when the </a:t>
            </a:r>
            <a:r>
              <a:rPr b="1" lang="en"/>
              <a:t>base</a:t>
            </a:r>
            <a:r>
              <a:rPr lang="en"/>
              <a:t> of one branch matches the </a:t>
            </a:r>
            <a:r>
              <a:rPr b="1" lang="en"/>
              <a:t>head </a:t>
            </a:r>
            <a:r>
              <a:rPr lang="en"/>
              <a:t>of the other.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91" name="Google Shape;91;p5"/>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pushing them up to GitHub (from your laptop), if your laptop is destroyed you will only lose the commits you did not upload to GitHub.</a:t>
            </a:r>
            <a:endParaRPr/>
          </a:p>
        </p:txBody>
      </p:sp>
      <p:sp>
        <p:nvSpPr>
          <p:cNvPr id="92" name="Google Shape;92;p5"/>
          <p:cNvSpPr txBox="1"/>
          <p:nvPr/>
        </p:nvSpPr>
        <p:spPr>
          <a:xfrm>
            <a:off x="200025" y="3119938"/>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93" name="Google Shape;93;p5"/>
          <p:cNvCxnSpPr/>
          <p:nvPr/>
        </p:nvCxnSpPr>
        <p:spPr>
          <a:xfrm>
            <a:off x="15576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94" name="Google Shape;94;p5"/>
          <p:cNvSpPr/>
          <p:nvPr/>
        </p:nvSpPr>
        <p:spPr>
          <a:xfrm>
            <a:off x="24462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
          <p:cNvSpPr txBox="1"/>
          <p:nvPr/>
        </p:nvSpPr>
        <p:spPr>
          <a:xfrm>
            <a:off x="200025" y="4042275"/>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4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115" name="Google Shape;1115;p44"/>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116" name="Google Shape;1116;p44"/>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117" name="Google Shape;1117;p44"/>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18" name="Google Shape;1118;p44"/>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44"/>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0" name="Google Shape;1120;p44"/>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21" name="Google Shape;1121;p44"/>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2" name="Google Shape;1122;p44"/>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23" name="Google Shape;1123;p44"/>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4" name="Google Shape;1124;p44"/>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25" name="Google Shape;1125;p44"/>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44"/>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7" name="Google Shape;1127;p44"/>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128" name="Google Shape;1128;p44"/>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9" name="Google Shape;1129;p44"/>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130" name="Google Shape;1130;p44"/>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1" name="Google Shape;1131;p44"/>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132" name="Google Shape;1132;p44"/>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44"/>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4" name="Google Shape;1134;p44"/>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135" name="Google Shape;1135;p44"/>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6" name="Google Shape;1136;p44"/>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137" name="Google Shape;1137;p44"/>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38" name="Google Shape;1138;p44"/>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139" name="Google Shape;1139;p44"/>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44"/>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1" name="Google Shape;1141;p44"/>
          <p:cNvCxnSpPr/>
          <p:nvPr/>
        </p:nvCxnSpPr>
        <p:spPr>
          <a:xfrm>
            <a:off x="7010303"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142" name="Google Shape;1142;p44"/>
          <p:cNvSpPr/>
          <p:nvPr/>
        </p:nvSpPr>
        <p:spPr>
          <a:xfrm>
            <a:off x="7382448"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3" name="Google Shape;1143;p44"/>
          <p:cNvCxnSpPr/>
          <p:nvPr/>
        </p:nvCxnSpPr>
        <p:spPr>
          <a:xfrm>
            <a:off x="7397930"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144" name="Google Shape;1144;p44"/>
          <p:cNvSpPr/>
          <p:nvPr/>
        </p:nvSpPr>
        <p:spPr>
          <a:xfrm>
            <a:off x="7785563"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5" name="Google Shape;1145;p44"/>
          <p:cNvCxnSpPr/>
          <p:nvPr/>
        </p:nvCxnSpPr>
        <p:spPr>
          <a:xfrm>
            <a:off x="7832128"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146" name="Google Shape;1146;p44"/>
          <p:cNvSpPr/>
          <p:nvPr/>
        </p:nvSpPr>
        <p:spPr>
          <a:xfrm>
            <a:off x="8204273"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44"/>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148" name="Google Shape;1148;p44"/>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4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154" name="Google Shape;1154;p45"/>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155" name="Google Shape;1155;p45"/>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156" name="Google Shape;1156;p45"/>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57" name="Google Shape;1157;p45"/>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45"/>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59" name="Google Shape;1159;p45"/>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60" name="Google Shape;1160;p45"/>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61" name="Google Shape;1161;p45"/>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62" name="Google Shape;1162;p45"/>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63" name="Google Shape;1163;p45"/>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64" name="Google Shape;1164;p45"/>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45"/>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66" name="Google Shape;1166;p45"/>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167" name="Google Shape;1167;p45"/>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68" name="Google Shape;1168;p45"/>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169" name="Google Shape;1169;p45"/>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0" name="Google Shape;1170;p45"/>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171" name="Google Shape;1171;p45"/>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45"/>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3" name="Google Shape;1173;p45"/>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174" name="Google Shape;1174;p45"/>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5" name="Google Shape;1175;p45"/>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176" name="Google Shape;1176;p45"/>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7" name="Google Shape;1177;p45"/>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178" name="Google Shape;1178;p45"/>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45"/>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0" name="Google Shape;1180;p45"/>
          <p:cNvCxnSpPr/>
          <p:nvPr/>
        </p:nvCxnSpPr>
        <p:spPr>
          <a:xfrm>
            <a:off x="7010303"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181" name="Google Shape;1181;p45"/>
          <p:cNvSpPr/>
          <p:nvPr/>
        </p:nvSpPr>
        <p:spPr>
          <a:xfrm>
            <a:off x="7382448"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2" name="Google Shape;1182;p45"/>
          <p:cNvCxnSpPr/>
          <p:nvPr/>
        </p:nvCxnSpPr>
        <p:spPr>
          <a:xfrm>
            <a:off x="7397930"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183" name="Google Shape;1183;p45"/>
          <p:cNvSpPr/>
          <p:nvPr/>
        </p:nvSpPr>
        <p:spPr>
          <a:xfrm>
            <a:off x="7785563"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4" name="Google Shape;1184;p45"/>
          <p:cNvCxnSpPr/>
          <p:nvPr/>
        </p:nvCxnSpPr>
        <p:spPr>
          <a:xfrm>
            <a:off x="7832128"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185" name="Google Shape;1185;p45"/>
          <p:cNvSpPr/>
          <p:nvPr/>
        </p:nvSpPr>
        <p:spPr>
          <a:xfrm>
            <a:off x="8204273"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45"/>
          <p:cNvSpPr/>
          <p:nvPr/>
        </p:nvSpPr>
        <p:spPr>
          <a:xfrm rot="2070165">
            <a:off x="5085620" y="2695745"/>
            <a:ext cx="921006" cy="385111"/>
          </a:xfrm>
          <a:prstGeom prst="lef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p:txBody>
      </p:sp>
      <p:sp>
        <p:nvSpPr>
          <p:cNvPr id="1187" name="Google Shape;1187;p45"/>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188" name="Google Shape;1188;p45"/>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4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194" name="Google Shape;1194;p46"/>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195" name="Google Shape;1195;p46"/>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196" name="Google Shape;1196;p46"/>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197" name="Google Shape;1197;p46"/>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46"/>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9" name="Google Shape;1199;p46"/>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00" name="Google Shape;1200;p46"/>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1" name="Google Shape;1201;p46"/>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02" name="Google Shape;1202;p46"/>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3" name="Google Shape;1203;p46"/>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04" name="Google Shape;1204;p46"/>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46"/>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6" name="Google Shape;1206;p46"/>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207" name="Google Shape;1207;p46"/>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8" name="Google Shape;1208;p46"/>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209" name="Google Shape;1209;p46"/>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0" name="Google Shape;1210;p46"/>
          <p:cNvCxnSpPr/>
          <p:nvPr/>
        </p:nvCxnSpPr>
        <p:spPr>
          <a:xfrm>
            <a:off x="7847565"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211" name="Google Shape;1211;p46"/>
          <p:cNvSpPr/>
          <p:nvPr/>
        </p:nvSpPr>
        <p:spPr>
          <a:xfrm>
            <a:off x="8188660"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2" name="Google Shape;1212;p46"/>
          <p:cNvCxnSpPr/>
          <p:nvPr/>
        </p:nvCxnSpPr>
        <p:spPr>
          <a:xfrm>
            <a:off x="8204143"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213" name="Google Shape;1213;p46"/>
          <p:cNvSpPr/>
          <p:nvPr/>
        </p:nvSpPr>
        <p:spPr>
          <a:xfrm>
            <a:off x="8591775"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4" name="Google Shape;1214;p46"/>
          <p:cNvCxnSpPr/>
          <p:nvPr/>
        </p:nvCxnSpPr>
        <p:spPr>
          <a:xfrm>
            <a:off x="8638340"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215" name="Google Shape;1215;p46"/>
          <p:cNvSpPr/>
          <p:nvPr/>
        </p:nvSpPr>
        <p:spPr>
          <a:xfrm>
            <a:off x="9010485"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46"/>
          <p:cNvSpPr/>
          <p:nvPr/>
        </p:nvSpPr>
        <p:spPr>
          <a:xfrm rot="2071821">
            <a:off x="4912146" y="26964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rebase</a:t>
            </a:r>
            <a:endParaRPr b="0" i="0" sz="1400" u="none" cap="none" strike="noStrike">
              <a:solidFill>
                <a:srgbClr val="000000"/>
              </a:solidFill>
              <a:latin typeface="Arial"/>
              <a:ea typeface="Arial"/>
              <a:cs typeface="Arial"/>
              <a:sym typeface="Arial"/>
            </a:endParaRPr>
          </a:p>
        </p:txBody>
      </p:sp>
      <p:cxnSp>
        <p:nvCxnSpPr>
          <p:cNvPr id="1217" name="Google Shape;1217;p46"/>
          <p:cNvCxnSpPr/>
          <p:nvPr/>
        </p:nvCxnSpPr>
        <p:spPr>
          <a:xfrm>
            <a:off x="545993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218" name="Google Shape;1218;p46"/>
          <p:cNvSpPr/>
          <p:nvPr/>
        </p:nvSpPr>
        <p:spPr>
          <a:xfrm>
            <a:off x="583208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46"/>
          <p:cNvSpPr/>
          <p:nvPr/>
        </p:nvSpPr>
        <p:spPr>
          <a:xfrm>
            <a:off x="545993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20" name="Google Shape;1220;p46"/>
          <p:cNvCxnSpPr/>
          <p:nvPr/>
        </p:nvCxnSpPr>
        <p:spPr>
          <a:xfrm>
            <a:off x="5863053"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221" name="Google Shape;1221;p46"/>
          <p:cNvSpPr/>
          <p:nvPr/>
        </p:nvSpPr>
        <p:spPr>
          <a:xfrm>
            <a:off x="623519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22" name="Google Shape;1222;p46"/>
          <p:cNvCxnSpPr/>
          <p:nvPr/>
        </p:nvCxnSpPr>
        <p:spPr>
          <a:xfrm>
            <a:off x="626616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223" name="Google Shape;1223;p46"/>
          <p:cNvSpPr/>
          <p:nvPr/>
        </p:nvSpPr>
        <p:spPr>
          <a:xfrm>
            <a:off x="663831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24" name="Google Shape;1224;p46"/>
          <p:cNvCxnSpPr/>
          <p:nvPr/>
        </p:nvCxnSpPr>
        <p:spPr>
          <a:xfrm>
            <a:off x="663828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225" name="Google Shape;1225;p46"/>
          <p:cNvSpPr/>
          <p:nvPr/>
        </p:nvSpPr>
        <p:spPr>
          <a:xfrm>
            <a:off x="701043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46"/>
          <p:cNvSpPr/>
          <p:nvPr/>
        </p:nvSpPr>
        <p:spPr>
          <a:xfrm>
            <a:off x="663828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27" name="Google Shape;1227;p46"/>
          <p:cNvCxnSpPr/>
          <p:nvPr/>
        </p:nvCxnSpPr>
        <p:spPr>
          <a:xfrm>
            <a:off x="7041403" y="4250075"/>
            <a:ext cx="372000" cy="0"/>
          </a:xfrm>
          <a:prstGeom prst="straightConnector1">
            <a:avLst/>
          </a:prstGeom>
          <a:noFill/>
          <a:ln cap="flat" cmpd="sng" w="28575">
            <a:solidFill>
              <a:srgbClr val="38761D"/>
            </a:solidFill>
            <a:prstDash val="solid"/>
            <a:round/>
            <a:headEnd len="sm" w="sm" type="none"/>
            <a:tailEnd len="sm" w="sm" type="none"/>
          </a:ln>
        </p:spPr>
      </p:cxnSp>
      <p:sp>
        <p:nvSpPr>
          <p:cNvPr id="1228" name="Google Shape;1228;p46"/>
          <p:cNvSpPr/>
          <p:nvPr/>
        </p:nvSpPr>
        <p:spPr>
          <a:xfrm>
            <a:off x="7413548" y="42068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29" name="Google Shape;1229;p46"/>
          <p:cNvCxnSpPr/>
          <p:nvPr/>
        </p:nvCxnSpPr>
        <p:spPr>
          <a:xfrm>
            <a:off x="7429043" y="4250075"/>
            <a:ext cx="372000" cy="0"/>
          </a:xfrm>
          <a:prstGeom prst="straightConnector1">
            <a:avLst/>
          </a:prstGeom>
          <a:noFill/>
          <a:ln cap="flat" cmpd="sng" w="28575">
            <a:solidFill>
              <a:srgbClr val="38761D"/>
            </a:solidFill>
            <a:prstDash val="solid"/>
            <a:round/>
            <a:headEnd len="sm" w="sm" type="none"/>
            <a:tailEnd len="sm" w="sm" type="none"/>
          </a:ln>
        </p:spPr>
      </p:cxnSp>
      <p:sp>
        <p:nvSpPr>
          <p:cNvPr id="1230" name="Google Shape;1230;p46"/>
          <p:cNvSpPr/>
          <p:nvPr/>
        </p:nvSpPr>
        <p:spPr>
          <a:xfrm>
            <a:off x="7816663" y="42068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46"/>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232" name="Google Shape;1232;p46"/>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4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238" name="Google Shape;1238;p47"/>
          <p:cNvSpPr txBox="1"/>
          <p:nvPr>
            <p:ph idx="1" type="body"/>
          </p:nvPr>
        </p:nvSpPr>
        <p:spPr>
          <a:xfrm>
            <a:off x="311700" y="1266325"/>
            <a:ext cx="8520600" cy="48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What happens to other branches?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4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244" name="Google Shape;1244;p48"/>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245" name="Google Shape;1245;p48"/>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246" name="Google Shape;1246;p48"/>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47" name="Google Shape;1247;p48"/>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48"/>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9" name="Google Shape;1249;p48"/>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50" name="Google Shape;1250;p48"/>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51" name="Google Shape;1251;p48"/>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52" name="Google Shape;1252;p48"/>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53" name="Google Shape;1253;p48"/>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54" name="Google Shape;1254;p48"/>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48"/>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56" name="Google Shape;1256;p48"/>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257" name="Google Shape;1257;p48"/>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58" name="Google Shape;1258;p48"/>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259" name="Google Shape;1259;p48"/>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0" name="Google Shape;1260;p48"/>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261" name="Google Shape;1261;p48"/>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48"/>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3" name="Google Shape;1263;p48"/>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264" name="Google Shape;1264;p48"/>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5" name="Google Shape;1265;p48"/>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266" name="Google Shape;1266;p48"/>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7" name="Google Shape;1267;p48"/>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268" name="Google Shape;1268;p48"/>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48"/>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0" name="Google Shape;1270;p48"/>
          <p:cNvCxnSpPr/>
          <p:nvPr/>
        </p:nvCxnSpPr>
        <p:spPr>
          <a:xfrm>
            <a:off x="7010303"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271" name="Google Shape;1271;p48"/>
          <p:cNvSpPr/>
          <p:nvPr/>
        </p:nvSpPr>
        <p:spPr>
          <a:xfrm>
            <a:off x="7382448"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2" name="Google Shape;1272;p48"/>
          <p:cNvCxnSpPr/>
          <p:nvPr/>
        </p:nvCxnSpPr>
        <p:spPr>
          <a:xfrm>
            <a:off x="7397930"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273" name="Google Shape;1273;p48"/>
          <p:cNvSpPr/>
          <p:nvPr/>
        </p:nvSpPr>
        <p:spPr>
          <a:xfrm>
            <a:off x="7785563"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4" name="Google Shape;1274;p48"/>
          <p:cNvCxnSpPr/>
          <p:nvPr/>
        </p:nvCxnSpPr>
        <p:spPr>
          <a:xfrm>
            <a:off x="7832128"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275" name="Google Shape;1275;p48"/>
          <p:cNvSpPr/>
          <p:nvPr/>
        </p:nvSpPr>
        <p:spPr>
          <a:xfrm>
            <a:off x="8204273"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48"/>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277" name="Google Shape;1277;p48"/>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278" name="Google Shape;1278;p48"/>
          <p:cNvCxnSpPr/>
          <p:nvPr/>
        </p:nvCxnSpPr>
        <p:spPr>
          <a:xfrm>
            <a:off x="738242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1279" name="Google Shape;1279;p48"/>
          <p:cNvSpPr/>
          <p:nvPr/>
        </p:nvSpPr>
        <p:spPr>
          <a:xfrm>
            <a:off x="775909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0" name="Google Shape;1280;p48"/>
          <p:cNvCxnSpPr/>
          <p:nvPr/>
        </p:nvCxnSpPr>
        <p:spPr>
          <a:xfrm>
            <a:off x="779018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281" name="Google Shape;1281;p48"/>
          <p:cNvSpPr/>
          <p:nvPr/>
        </p:nvSpPr>
        <p:spPr>
          <a:xfrm>
            <a:off x="816221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48"/>
          <p:cNvSpPr txBox="1"/>
          <p:nvPr/>
        </p:nvSpPr>
        <p:spPr>
          <a:xfrm>
            <a:off x="8193175" y="4349075"/>
            <a:ext cx="13530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4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288" name="Google Shape;1288;p49"/>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289" name="Google Shape;1289;p49"/>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290" name="Google Shape;1290;p49"/>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91" name="Google Shape;1291;p49"/>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49"/>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93" name="Google Shape;1293;p49"/>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94" name="Google Shape;1294;p49"/>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95" name="Google Shape;1295;p49"/>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96" name="Google Shape;1296;p49"/>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97" name="Google Shape;1297;p49"/>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298" name="Google Shape;1298;p49"/>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49"/>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0" name="Google Shape;1300;p49"/>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301" name="Google Shape;1301;p49"/>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2" name="Google Shape;1302;p49"/>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303" name="Google Shape;1303;p49"/>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4" name="Google Shape;1304;p49"/>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305" name="Google Shape;1305;p49"/>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49"/>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7" name="Google Shape;1307;p49"/>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308" name="Google Shape;1308;p49"/>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9" name="Google Shape;1309;p49"/>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310" name="Google Shape;1310;p49"/>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1" name="Google Shape;1311;p49"/>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312" name="Google Shape;1312;p49"/>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49"/>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4" name="Google Shape;1314;p49"/>
          <p:cNvCxnSpPr/>
          <p:nvPr/>
        </p:nvCxnSpPr>
        <p:spPr>
          <a:xfrm>
            <a:off x="7010303"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315" name="Google Shape;1315;p49"/>
          <p:cNvSpPr/>
          <p:nvPr/>
        </p:nvSpPr>
        <p:spPr>
          <a:xfrm>
            <a:off x="7382448"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6" name="Google Shape;1316;p49"/>
          <p:cNvCxnSpPr/>
          <p:nvPr/>
        </p:nvCxnSpPr>
        <p:spPr>
          <a:xfrm>
            <a:off x="7397930"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317" name="Google Shape;1317;p49"/>
          <p:cNvSpPr/>
          <p:nvPr/>
        </p:nvSpPr>
        <p:spPr>
          <a:xfrm>
            <a:off x="7785563"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8" name="Google Shape;1318;p49"/>
          <p:cNvCxnSpPr/>
          <p:nvPr/>
        </p:nvCxnSpPr>
        <p:spPr>
          <a:xfrm>
            <a:off x="7832128" y="4250050"/>
            <a:ext cx="372000" cy="0"/>
          </a:xfrm>
          <a:prstGeom prst="straightConnector1">
            <a:avLst/>
          </a:prstGeom>
          <a:noFill/>
          <a:ln cap="flat" cmpd="sng" w="28575">
            <a:solidFill>
              <a:srgbClr val="1155CC"/>
            </a:solidFill>
            <a:prstDash val="solid"/>
            <a:round/>
            <a:headEnd len="sm" w="sm" type="none"/>
            <a:tailEnd len="sm" w="sm" type="none"/>
          </a:ln>
        </p:spPr>
      </p:cxnSp>
      <p:sp>
        <p:nvSpPr>
          <p:cNvPr id="1319" name="Google Shape;1319;p49"/>
          <p:cNvSpPr/>
          <p:nvPr/>
        </p:nvSpPr>
        <p:spPr>
          <a:xfrm>
            <a:off x="8204273" y="4206850"/>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49"/>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321" name="Google Shape;1321;p49"/>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322" name="Google Shape;1322;p49"/>
          <p:cNvCxnSpPr/>
          <p:nvPr/>
        </p:nvCxnSpPr>
        <p:spPr>
          <a:xfrm>
            <a:off x="738242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1323" name="Google Shape;1323;p49"/>
          <p:cNvSpPr/>
          <p:nvPr/>
        </p:nvSpPr>
        <p:spPr>
          <a:xfrm>
            <a:off x="775909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24" name="Google Shape;1324;p49"/>
          <p:cNvCxnSpPr/>
          <p:nvPr/>
        </p:nvCxnSpPr>
        <p:spPr>
          <a:xfrm>
            <a:off x="779018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325" name="Google Shape;1325;p49"/>
          <p:cNvSpPr/>
          <p:nvPr/>
        </p:nvSpPr>
        <p:spPr>
          <a:xfrm>
            <a:off x="816221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49"/>
          <p:cNvSpPr txBox="1"/>
          <p:nvPr/>
        </p:nvSpPr>
        <p:spPr>
          <a:xfrm>
            <a:off x="8193175" y="4349075"/>
            <a:ext cx="13530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
        <p:nvSpPr>
          <p:cNvPr id="1327" name="Google Shape;1327;p49"/>
          <p:cNvSpPr/>
          <p:nvPr/>
        </p:nvSpPr>
        <p:spPr>
          <a:xfrm rot="2070165">
            <a:off x="5085620" y="2695745"/>
            <a:ext cx="921006" cy="385111"/>
          </a:xfrm>
          <a:prstGeom prst="lef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5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333" name="Google Shape;1333;p50"/>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334" name="Google Shape;1334;p50"/>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335" name="Google Shape;1335;p50"/>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36" name="Google Shape;1336;p50"/>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50"/>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38" name="Google Shape;1338;p50"/>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39" name="Google Shape;1339;p50"/>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0" name="Google Shape;1340;p50"/>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41" name="Google Shape;1341;p50"/>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2" name="Google Shape;1342;p50"/>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43" name="Google Shape;1343;p50"/>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50"/>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5" name="Google Shape;1345;p50"/>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346" name="Google Shape;1346;p50"/>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7" name="Google Shape;1347;p50"/>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348" name="Google Shape;1348;p50"/>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50"/>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350" name="Google Shape;1350;p50"/>
          <p:cNvCxnSpPr/>
          <p:nvPr/>
        </p:nvCxnSpPr>
        <p:spPr>
          <a:xfrm>
            <a:off x="738242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1351" name="Google Shape;1351;p50"/>
          <p:cNvSpPr/>
          <p:nvPr/>
        </p:nvSpPr>
        <p:spPr>
          <a:xfrm>
            <a:off x="775909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52" name="Google Shape;1352;p50"/>
          <p:cNvCxnSpPr/>
          <p:nvPr/>
        </p:nvCxnSpPr>
        <p:spPr>
          <a:xfrm>
            <a:off x="779018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353" name="Google Shape;1353;p50"/>
          <p:cNvSpPr/>
          <p:nvPr/>
        </p:nvSpPr>
        <p:spPr>
          <a:xfrm>
            <a:off x="816221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50"/>
          <p:cNvSpPr txBox="1"/>
          <p:nvPr/>
        </p:nvSpPr>
        <p:spPr>
          <a:xfrm>
            <a:off x="8193175" y="4349075"/>
            <a:ext cx="13530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
        <p:nvSpPr>
          <p:cNvPr id="1355" name="Google Shape;1355;p50"/>
          <p:cNvSpPr/>
          <p:nvPr/>
        </p:nvSpPr>
        <p:spPr>
          <a:xfrm rot="2071821">
            <a:off x="4912146" y="26964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rebase</a:t>
            </a:r>
            <a:endParaRPr b="0" i="0" sz="1400" u="none" cap="none" strike="noStrike">
              <a:solidFill>
                <a:srgbClr val="000000"/>
              </a:solidFill>
              <a:latin typeface="Arial"/>
              <a:ea typeface="Arial"/>
              <a:cs typeface="Arial"/>
              <a:sym typeface="Arial"/>
            </a:endParaRPr>
          </a:p>
        </p:txBody>
      </p:sp>
      <p:cxnSp>
        <p:nvCxnSpPr>
          <p:cNvPr id="1356" name="Google Shape;1356;p50"/>
          <p:cNvCxnSpPr/>
          <p:nvPr/>
        </p:nvCxnSpPr>
        <p:spPr>
          <a:xfrm>
            <a:off x="7847565"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357" name="Google Shape;1357;p50"/>
          <p:cNvSpPr/>
          <p:nvPr/>
        </p:nvSpPr>
        <p:spPr>
          <a:xfrm>
            <a:off x="8188660"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58" name="Google Shape;1358;p50"/>
          <p:cNvCxnSpPr/>
          <p:nvPr/>
        </p:nvCxnSpPr>
        <p:spPr>
          <a:xfrm>
            <a:off x="8204143"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359" name="Google Shape;1359;p50"/>
          <p:cNvSpPr/>
          <p:nvPr/>
        </p:nvSpPr>
        <p:spPr>
          <a:xfrm>
            <a:off x="8591775"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0" name="Google Shape;1360;p50"/>
          <p:cNvCxnSpPr/>
          <p:nvPr/>
        </p:nvCxnSpPr>
        <p:spPr>
          <a:xfrm>
            <a:off x="8638340"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361" name="Google Shape;1361;p50"/>
          <p:cNvSpPr/>
          <p:nvPr/>
        </p:nvSpPr>
        <p:spPr>
          <a:xfrm>
            <a:off x="9010485"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2" name="Google Shape;1362;p50"/>
          <p:cNvCxnSpPr/>
          <p:nvPr/>
        </p:nvCxnSpPr>
        <p:spPr>
          <a:xfrm>
            <a:off x="545993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363" name="Google Shape;1363;p50"/>
          <p:cNvSpPr/>
          <p:nvPr/>
        </p:nvSpPr>
        <p:spPr>
          <a:xfrm>
            <a:off x="583208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50"/>
          <p:cNvSpPr/>
          <p:nvPr/>
        </p:nvSpPr>
        <p:spPr>
          <a:xfrm>
            <a:off x="545993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5" name="Google Shape;1365;p50"/>
          <p:cNvCxnSpPr/>
          <p:nvPr/>
        </p:nvCxnSpPr>
        <p:spPr>
          <a:xfrm>
            <a:off x="5863053"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366" name="Google Shape;1366;p50"/>
          <p:cNvSpPr/>
          <p:nvPr/>
        </p:nvSpPr>
        <p:spPr>
          <a:xfrm>
            <a:off x="623519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7" name="Google Shape;1367;p50"/>
          <p:cNvCxnSpPr/>
          <p:nvPr/>
        </p:nvCxnSpPr>
        <p:spPr>
          <a:xfrm>
            <a:off x="626616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368" name="Google Shape;1368;p50"/>
          <p:cNvSpPr/>
          <p:nvPr/>
        </p:nvSpPr>
        <p:spPr>
          <a:xfrm>
            <a:off x="663831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9" name="Google Shape;1369;p50"/>
          <p:cNvCxnSpPr/>
          <p:nvPr/>
        </p:nvCxnSpPr>
        <p:spPr>
          <a:xfrm>
            <a:off x="663828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370" name="Google Shape;1370;p50"/>
          <p:cNvSpPr/>
          <p:nvPr/>
        </p:nvSpPr>
        <p:spPr>
          <a:xfrm>
            <a:off x="701043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50"/>
          <p:cNvSpPr/>
          <p:nvPr/>
        </p:nvSpPr>
        <p:spPr>
          <a:xfrm>
            <a:off x="663828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72" name="Google Shape;1372;p50"/>
          <p:cNvCxnSpPr/>
          <p:nvPr/>
        </p:nvCxnSpPr>
        <p:spPr>
          <a:xfrm>
            <a:off x="7041403" y="4250075"/>
            <a:ext cx="372000" cy="0"/>
          </a:xfrm>
          <a:prstGeom prst="straightConnector1">
            <a:avLst/>
          </a:prstGeom>
          <a:noFill/>
          <a:ln cap="flat" cmpd="sng" w="28575">
            <a:solidFill>
              <a:srgbClr val="38761D"/>
            </a:solidFill>
            <a:prstDash val="solid"/>
            <a:round/>
            <a:headEnd len="sm" w="sm" type="none"/>
            <a:tailEnd len="sm" w="sm" type="none"/>
          </a:ln>
        </p:spPr>
      </p:cxnSp>
      <p:sp>
        <p:nvSpPr>
          <p:cNvPr id="1373" name="Google Shape;1373;p50"/>
          <p:cNvSpPr/>
          <p:nvPr/>
        </p:nvSpPr>
        <p:spPr>
          <a:xfrm>
            <a:off x="7413548" y="42068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74" name="Google Shape;1374;p50"/>
          <p:cNvCxnSpPr/>
          <p:nvPr/>
        </p:nvCxnSpPr>
        <p:spPr>
          <a:xfrm>
            <a:off x="7429043" y="4250075"/>
            <a:ext cx="372000" cy="0"/>
          </a:xfrm>
          <a:prstGeom prst="straightConnector1">
            <a:avLst/>
          </a:prstGeom>
          <a:noFill/>
          <a:ln cap="flat" cmpd="sng" w="28575">
            <a:solidFill>
              <a:srgbClr val="38761D"/>
            </a:solidFill>
            <a:prstDash val="solid"/>
            <a:round/>
            <a:headEnd len="sm" w="sm" type="none"/>
            <a:tailEnd len="sm" w="sm" type="none"/>
          </a:ln>
        </p:spPr>
      </p:cxnSp>
      <p:sp>
        <p:nvSpPr>
          <p:cNvPr id="1375" name="Google Shape;1375;p50"/>
          <p:cNvSpPr/>
          <p:nvPr/>
        </p:nvSpPr>
        <p:spPr>
          <a:xfrm>
            <a:off x="7816663" y="42068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50"/>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5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382" name="Google Shape;1382;p51"/>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383" name="Google Shape;1383;p51"/>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384" name="Google Shape;1384;p51"/>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85" name="Google Shape;1385;p51"/>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51"/>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87" name="Google Shape;1387;p51"/>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88" name="Google Shape;1388;p51"/>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89" name="Google Shape;1389;p51"/>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90" name="Google Shape;1390;p51"/>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91" name="Google Shape;1391;p51"/>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392" name="Google Shape;1392;p51"/>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51"/>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94" name="Google Shape;1394;p51"/>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395" name="Google Shape;1395;p51"/>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96" name="Google Shape;1396;p51"/>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397" name="Google Shape;1397;p51"/>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51"/>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399" name="Google Shape;1399;p51"/>
          <p:cNvCxnSpPr>
            <a:stCxn id="1400" idx="6"/>
            <a:endCxn id="1401" idx="2"/>
          </p:cNvCxnSpPr>
          <p:nvPr/>
        </p:nvCxnSpPr>
        <p:spPr>
          <a:xfrm>
            <a:off x="8219560" y="4250075"/>
            <a:ext cx="387900" cy="251400"/>
          </a:xfrm>
          <a:prstGeom prst="straightConnector1">
            <a:avLst/>
          </a:prstGeom>
          <a:noFill/>
          <a:ln cap="flat" cmpd="sng" w="28575">
            <a:solidFill>
              <a:srgbClr val="B45F06"/>
            </a:solidFill>
            <a:prstDash val="solid"/>
            <a:round/>
            <a:headEnd len="sm" w="sm" type="none"/>
            <a:tailEnd len="sm" w="sm" type="none"/>
          </a:ln>
        </p:spPr>
      </p:cxnSp>
      <p:sp>
        <p:nvSpPr>
          <p:cNvPr id="1401" name="Google Shape;1401;p51"/>
          <p:cNvSpPr/>
          <p:nvPr/>
        </p:nvSpPr>
        <p:spPr>
          <a:xfrm>
            <a:off x="8607335" y="44582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02" name="Google Shape;1402;p51"/>
          <p:cNvCxnSpPr/>
          <p:nvPr/>
        </p:nvCxnSpPr>
        <p:spPr>
          <a:xfrm>
            <a:off x="8638418" y="4501475"/>
            <a:ext cx="372000" cy="0"/>
          </a:xfrm>
          <a:prstGeom prst="straightConnector1">
            <a:avLst/>
          </a:prstGeom>
          <a:noFill/>
          <a:ln cap="flat" cmpd="sng" w="28575">
            <a:solidFill>
              <a:srgbClr val="B45F06"/>
            </a:solidFill>
            <a:prstDash val="solid"/>
            <a:round/>
            <a:headEnd len="sm" w="sm" type="none"/>
            <a:tailEnd len="sm" w="sm" type="none"/>
          </a:ln>
        </p:spPr>
      </p:cxnSp>
      <p:sp>
        <p:nvSpPr>
          <p:cNvPr id="1403" name="Google Shape;1403;p51"/>
          <p:cNvSpPr/>
          <p:nvPr/>
        </p:nvSpPr>
        <p:spPr>
          <a:xfrm>
            <a:off x="9010450" y="44582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51"/>
          <p:cNvSpPr txBox="1"/>
          <p:nvPr/>
        </p:nvSpPr>
        <p:spPr>
          <a:xfrm>
            <a:off x="7429050" y="4293275"/>
            <a:ext cx="9498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
        <p:nvSpPr>
          <p:cNvPr id="1405" name="Google Shape;1405;p51"/>
          <p:cNvSpPr/>
          <p:nvPr/>
        </p:nvSpPr>
        <p:spPr>
          <a:xfrm rot="2071821">
            <a:off x="4912146" y="26964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rebase</a:t>
            </a:r>
            <a:endParaRPr b="0" i="0" sz="1400" u="none" cap="none" strike="noStrike">
              <a:solidFill>
                <a:srgbClr val="000000"/>
              </a:solidFill>
              <a:latin typeface="Arial"/>
              <a:ea typeface="Arial"/>
              <a:cs typeface="Arial"/>
              <a:sym typeface="Arial"/>
            </a:endParaRPr>
          </a:p>
        </p:txBody>
      </p:sp>
      <p:cxnSp>
        <p:nvCxnSpPr>
          <p:cNvPr id="1406" name="Google Shape;1406;p51"/>
          <p:cNvCxnSpPr/>
          <p:nvPr/>
        </p:nvCxnSpPr>
        <p:spPr>
          <a:xfrm>
            <a:off x="7847565"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400" name="Google Shape;1400;p51"/>
          <p:cNvSpPr/>
          <p:nvPr/>
        </p:nvSpPr>
        <p:spPr>
          <a:xfrm>
            <a:off x="8188660"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07" name="Google Shape;1407;p51"/>
          <p:cNvCxnSpPr/>
          <p:nvPr/>
        </p:nvCxnSpPr>
        <p:spPr>
          <a:xfrm>
            <a:off x="8204143"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408" name="Google Shape;1408;p51"/>
          <p:cNvSpPr/>
          <p:nvPr/>
        </p:nvSpPr>
        <p:spPr>
          <a:xfrm>
            <a:off x="8591775"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09" name="Google Shape;1409;p51"/>
          <p:cNvCxnSpPr/>
          <p:nvPr/>
        </p:nvCxnSpPr>
        <p:spPr>
          <a:xfrm>
            <a:off x="8638340"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410" name="Google Shape;1410;p51"/>
          <p:cNvSpPr/>
          <p:nvPr/>
        </p:nvSpPr>
        <p:spPr>
          <a:xfrm>
            <a:off x="9010485"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11" name="Google Shape;1411;p51"/>
          <p:cNvCxnSpPr/>
          <p:nvPr/>
        </p:nvCxnSpPr>
        <p:spPr>
          <a:xfrm>
            <a:off x="545993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412" name="Google Shape;1412;p51"/>
          <p:cNvSpPr/>
          <p:nvPr/>
        </p:nvSpPr>
        <p:spPr>
          <a:xfrm>
            <a:off x="583208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51"/>
          <p:cNvSpPr/>
          <p:nvPr/>
        </p:nvSpPr>
        <p:spPr>
          <a:xfrm>
            <a:off x="545993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14" name="Google Shape;1414;p51"/>
          <p:cNvCxnSpPr/>
          <p:nvPr/>
        </p:nvCxnSpPr>
        <p:spPr>
          <a:xfrm>
            <a:off x="5863053"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415" name="Google Shape;1415;p51"/>
          <p:cNvSpPr/>
          <p:nvPr/>
        </p:nvSpPr>
        <p:spPr>
          <a:xfrm>
            <a:off x="623519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16" name="Google Shape;1416;p51"/>
          <p:cNvCxnSpPr/>
          <p:nvPr/>
        </p:nvCxnSpPr>
        <p:spPr>
          <a:xfrm>
            <a:off x="626616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417" name="Google Shape;1417;p51"/>
          <p:cNvSpPr/>
          <p:nvPr/>
        </p:nvSpPr>
        <p:spPr>
          <a:xfrm>
            <a:off x="663831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18" name="Google Shape;1418;p51"/>
          <p:cNvCxnSpPr/>
          <p:nvPr/>
        </p:nvCxnSpPr>
        <p:spPr>
          <a:xfrm>
            <a:off x="663828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419" name="Google Shape;1419;p51"/>
          <p:cNvSpPr/>
          <p:nvPr/>
        </p:nvSpPr>
        <p:spPr>
          <a:xfrm>
            <a:off x="701043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51"/>
          <p:cNvSpPr/>
          <p:nvPr/>
        </p:nvSpPr>
        <p:spPr>
          <a:xfrm>
            <a:off x="663828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21" name="Google Shape;1421;p51"/>
          <p:cNvCxnSpPr/>
          <p:nvPr/>
        </p:nvCxnSpPr>
        <p:spPr>
          <a:xfrm>
            <a:off x="7041403" y="4250075"/>
            <a:ext cx="372000" cy="0"/>
          </a:xfrm>
          <a:prstGeom prst="straightConnector1">
            <a:avLst/>
          </a:prstGeom>
          <a:noFill/>
          <a:ln cap="flat" cmpd="sng" w="28575">
            <a:solidFill>
              <a:srgbClr val="38761D"/>
            </a:solidFill>
            <a:prstDash val="solid"/>
            <a:round/>
            <a:headEnd len="sm" w="sm" type="none"/>
            <a:tailEnd len="sm" w="sm" type="none"/>
          </a:ln>
        </p:spPr>
      </p:cxnSp>
      <p:sp>
        <p:nvSpPr>
          <p:cNvPr id="1422" name="Google Shape;1422;p51"/>
          <p:cNvSpPr/>
          <p:nvPr/>
        </p:nvSpPr>
        <p:spPr>
          <a:xfrm>
            <a:off x="7413548" y="42068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23" name="Google Shape;1423;p51"/>
          <p:cNvCxnSpPr/>
          <p:nvPr/>
        </p:nvCxnSpPr>
        <p:spPr>
          <a:xfrm>
            <a:off x="7429043" y="4250075"/>
            <a:ext cx="372000" cy="0"/>
          </a:xfrm>
          <a:prstGeom prst="straightConnector1">
            <a:avLst/>
          </a:prstGeom>
          <a:noFill/>
          <a:ln cap="flat" cmpd="sng" w="28575">
            <a:solidFill>
              <a:srgbClr val="38761D"/>
            </a:solidFill>
            <a:prstDash val="solid"/>
            <a:round/>
            <a:headEnd len="sm" w="sm" type="none"/>
            <a:tailEnd len="sm" w="sm" type="none"/>
          </a:ln>
        </p:spPr>
      </p:cxnSp>
      <p:sp>
        <p:nvSpPr>
          <p:cNvPr id="1424" name="Google Shape;1424;p51"/>
          <p:cNvSpPr/>
          <p:nvPr/>
        </p:nvSpPr>
        <p:spPr>
          <a:xfrm>
            <a:off x="7816663" y="42068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51"/>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9" name="Shape 1429"/>
        <p:cNvGrpSpPr/>
        <p:nvPr/>
      </p:nvGrpSpPr>
      <p:grpSpPr>
        <a:xfrm>
          <a:off x="0" y="0"/>
          <a:ext cx="0" cy="0"/>
          <a:chOff x="0" y="0"/>
          <a:chExt cx="0" cy="0"/>
        </a:xfrm>
      </p:grpSpPr>
      <p:sp>
        <p:nvSpPr>
          <p:cNvPr id="1430" name="Google Shape;1430;p5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431" name="Google Shape;1431;p52"/>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repository</a:t>
            </a:r>
            <a:endParaRPr b="0" i="0" sz="1400" u="none" cap="none" strike="noStrike">
              <a:solidFill>
                <a:srgbClr val="000000"/>
              </a:solidFill>
              <a:latin typeface="Arial"/>
              <a:ea typeface="Arial"/>
              <a:cs typeface="Arial"/>
              <a:sym typeface="Arial"/>
            </a:endParaRPr>
          </a:p>
        </p:txBody>
      </p:sp>
      <p:sp>
        <p:nvSpPr>
          <p:cNvPr id="1432" name="Google Shape;1432;p52"/>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repository</a:t>
            </a:r>
            <a:endParaRPr b="0" i="0" sz="1400" u="none" cap="none" strike="noStrike">
              <a:solidFill>
                <a:srgbClr val="000000"/>
              </a:solidFill>
              <a:latin typeface="Arial"/>
              <a:ea typeface="Arial"/>
              <a:cs typeface="Arial"/>
              <a:sym typeface="Arial"/>
            </a:endParaRPr>
          </a:p>
        </p:txBody>
      </p:sp>
      <p:cxnSp>
        <p:nvCxnSpPr>
          <p:cNvPr id="1433" name="Google Shape;1433;p52"/>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34" name="Google Shape;1434;p52"/>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52"/>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36" name="Google Shape;1436;p52"/>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37" name="Google Shape;1437;p52"/>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38" name="Google Shape;1438;p52"/>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39" name="Google Shape;1439;p52"/>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40" name="Google Shape;1440;p52"/>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41" name="Google Shape;1441;p52"/>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52"/>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43" name="Google Shape;1443;p52"/>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444" name="Google Shape;1444;p52"/>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45" name="Google Shape;1445;p52"/>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446" name="Google Shape;1446;p52"/>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52"/>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448" name="Google Shape;1448;p52"/>
          <p:cNvSpPr/>
          <p:nvPr/>
        </p:nvSpPr>
        <p:spPr>
          <a:xfrm>
            <a:off x="775909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49" name="Google Shape;1449;p52"/>
          <p:cNvCxnSpPr/>
          <p:nvPr/>
        </p:nvCxnSpPr>
        <p:spPr>
          <a:xfrm>
            <a:off x="779018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450" name="Google Shape;1450;p52"/>
          <p:cNvSpPr/>
          <p:nvPr/>
        </p:nvSpPr>
        <p:spPr>
          <a:xfrm>
            <a:off x="816221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52"/>
          <p:cNvSpPr txBox="1"/>
          <p:nvPr/>
        </p:nvSpPr>
        <p:spPr>
          <a:xfrm>
            <a:off x="8193175" y="4349075"/>
            <a:ext cx="13530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
        <p:nvSpPr>
          <p:cNvPr id="1452" name="Google Shape;1452;p52"/>
          <p:cNvSpPr/>
          <p:nvPr/>
        </p:nvSpPr>
        <p:spPr>
          <a:xfrm rot="2071821">
            <a:off x="4912146" y="26964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rebase</a:t>
            </a:r>
            <a:endParaRPr b="0" i="0" sz="1400" u="none" cap="none" strike="noStrike">
              <a:solidFill>
                <a:srgbClr val="000000"/>
              </a:solidFill>
              <a:latin typeface="Arial"/>
              <a:ea typeface="Arial"/>
              <a:cs typeface="Arial"/>
              <a:sym typeface="Arial"/>
            </a:endParaRPr>
          </a:p>
        </p:txBody>
      </p:sp>
      <p:cxnSp>
        <p:nvCxnSpPr>
          <p:cNvPr id="1453" name="Google Shape;1453;p52"/>
          <p:cNvCxnSpPr/>
          <p:nvPr/>
        </p:nvCxnSpPr>
        <p:spPr>
          <a:xfrm>
            <a:off x="7847565"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454" name="Google Shape;1454;p52"/>
          <p:cNvSpPr/>
          <p:nvPr/>
        </p:nvSpPr>
        <p:spPr>
          <a:xfrm>
            <a:off x="8188660"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5" name="Google Shape;1455;p52"/>
          <p:cNvCxnSpPr/>
          <p:nvPr/>
        </p:nvCxnSpPr>
        <p:spPr>
          <a:xfrm>
            <a:off x="8204143"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456" name="Google Shape;1456;p52"/>
          <p:cNvSpPr/>
          <p:nvPr/>
        </p:nvSpPr>
        <p:spPr>
          <a:xfrm>
            <a:off x="8591775"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7" name="Google Shape;1457;p52"/>
          <p:cNvCxnSpPr/>
          <p:nvPr/>
        </p:nvCxnSpPr>
        <p:spPr>
          <a:xfrm>
            <a:off x="8638340" y="4250075"/>
            <a:ext cx="372000" cy="0"/>
          </a:xfrm>
          <a:prstGeom prst="straightConnector1">
            <a:avLst/>
          </a:prstGeom>
          <a:noFill/>
          <a:ln cap="flat" cmpd="sng" w="28575">
            <a:solidFill>
              <a:srgbClr val="1155CC"/>
            </a:solidFill>
            <a:prstDash val="solid"/>
            <a:round/>
            <a:headEnd len="sm" w="sm" type="none"/>
            <a:tailEnd len="sm" w="sm" type="none"/>
          </a:ln>
        </p:spPr>
      </p:cxnSp>
      <p:sp>
        <p:nvSpPr>
          <p:cNvPr id="1458" name="Google Shape;1458;p52"/>
          <p:cNvSpPr/>
          <p:nvPr/>
        </p:nvSpPr>
        <p:spPr>
          <a:xfrm>
            <a:off x="9010485" y="4206875"/>
            <a:ext cx="30900" cy="86400"/>
          </a:xfrm>
          <a:prstGeom prst="ellipse">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9" name="Google Shape;1459;p52"/>
          <p:cNvCxnSpPr/>
          <p:nvPr/>
        </p:nvCxnSpPr>
        <p:spPr>
          <a:xfrm>
            <a:off x="545993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460" name="Google Shape;1460;p52"/>
          <p:cNvSpPr/>
          <p:nvPr/>
        </p:nvSpPr>
        <p:spPr>
          <a:xfrm>
            <a:off x="583208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52"/>
          <p:cNvSpPr/>
          <p:nvPr/>
        </p:nvSpPr>
        <p:spPr>
          <a:xfrm>
            <a:off x="545993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2" name="Google Shape;1462;p52"/>
          <p:cNvCxnSpPr/>
          <p:nvPr/>
        </p:nvCxnSpPr>
        <p:spPr>
          <a:xfrm>
            <a:off x="5863053"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463" name="Google Shape;1463;p52"/>
          <p:cNvSpPr/>
          <p:nvPr/>
        </p:nvSpPr>
        <p:spPr>
          <a:xfrm>
            <a:off x="623519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4" name="Google Shape;1464;p52"/>
          <p:cNvCxnSpPr/>
          <p:nvPr/>
        </p:nvCxnSpPr>
        <p:spPr>
          <a:xfrm>
            <a:off x="626616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465" name="Google Shape;1465;p52"/>
          <p:cNvSpPr/>
          <p:nvPr/>
        </p:nvSpPr>
        <p:spPr>
          <a:xfrm>
            <a:off x="663831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6" name="Google Shape;1466;p52"/>
          <p:cNvCxnSpPr/>
          <p:nvPr/>
        </p:nvCxnSpPr>
        <p:spPr>
          <a:xfrm>
            <a:off x="6638288" y="4250075"/>
            <a:ext cx="372000" cy="0"/>
          </a:xfrm>
          <a:prstGeom prst="straightConnector1">
            <a:avLst/>
          </a:prstGeom>
          <a:noFill/>
          <a:ln cap="flat" cmpd="sng" w="28575">
            <a:solidFill>
              <a:srgbClr val="000000"/>
            </a:solidFill>
            <a:prstDash val="solid"/>
            <a:round/>
            <a:headEnd len="sm" w="sm" type="none"/>
            <a:tailEnd len="sm" w="sm" type="none"/>
          </a:ln>
        </p:spPr>
      </p:cxnSp>
      <p:sp>
        <p:nvSpPr>
          <p:cNvPr id="1467" name="Google Shape;1467;p52"/>
          <p:cNvSpPr/>
          <p:nvPr/>
        </p:nvSpPr>
        <p:spPr>
          <a:xfrm>
            <a:off x="7010433"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52"/>
          <p:cNvSpPr/>
          <p:nvPr/>
        </p:nvSpPr>
        <p:spPr>
          <a:xfrm>
            <a:off x="6638288" y="4206875"/>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9" name="Google Shape;1469;p52"/>
          <p:cNvCxnSpPr/>
          <p:nvPr/>
        </p:nvCxnSpPr>
        <p:spPr>
          <a:xfrm>
            <a:off x="7041403" y="4250075"/>
            <a:ext cx="372000" cy="0"/>
          </a:xfrm>
          <a:prstGeom prst="straightConnector1">
            <a:avLst/>
          </a:prstGeom>
          <a:noFill/>
          <a:ln cap="flat" cmpd="sng" w="28575">
            <a:solidFill>
              <a:srgbClr val="38761D"/>
            </a:solidFill>
            <a:prstDash val="solid"/>
            <a:round/>
            <a:headEnd len="sm" w="sm" type="none"/>
            <a:tailEnd len="sm" w="sm" type="none"/>
          </a:ln>
        </p:spPr>
      </p:cxnSp>
      <p:sp>
        <p:nvSpPr>
          <p:cNvPr id="1470" name="Google Shape;1470;p52"/>
          <p:cNvSpPr/>
          <p:nvPr/>
        </p:nvSpPr>
        <p:spPr>
          <a:xfrm>
            <a:off x="7413548" y="42068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71" name="Google Shape;1471;p52"/>
          <p:cNvCxnSpPr/>
          <p:nvPr/>
        </p:nvCxnSpPr>
        <p:spPr>
          <a:xfrm>
            <a:off x="7429043" y="4250075"/>
            <a:ext cx="372000" cy="0"/>
          </a:xfrm>
          <a:prstGeom prst="straightConnector1">
            <a:avLst/>
          </a:prstGeom>
          <a:noFill/>
          <a:ln cap="flat" cmpd="sng" w="28575">
            <a:solidFill>
              <a:srgbClr val="38761D"/>
            </a:solidFill>
            <a:prstDash val="solid"/>
            <a:round/>
            <a:headEnd len="sm" w="sm" type="none"/>
            <a:tailEnd len="sm" w="sm" type="none"/>
          </a:ln>
        </p:spPr>
      </p:cxnSp>
      <p:sp>
        <p:nvSpPr>
          <p:cNvPr id="1472" name="Google Shape;1472;p52"/>
          <p:cNvSpPr/>
          <p:nvPr/>
        </p:nvSpPr>
        <p:spPr>
          <a:xfrm>
            <a:off x="7816663" y="4206875"/>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52"/>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474" name="Google Shape;1474;p52"/>
          <p:cNvSpPr txBox="1"/>
          <p:nvPr/>
        </p:nvSpPr>
        <p:spPr>
          <a:xfrm>
            <a:off x="506200" y="3900225"/>
            <a:ext cx="3778800" cy="8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commit IDs (shas) change if they are ordered differently</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The some-feat branch is now stranded</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5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480" name="Google Shape;1480;p53"/>
          <p:cNvSpPr txBox="1"/>
          <p:nvPr>
            <p:ph idx="1" type="body"/>
          </p:nvPr>
        </p:nvSpPr>
        <p:spPr>
          <a:xfrm>
            <a:off x="311700" y="1266325"/>
            <a:ext cx="8520600" cy="193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If you never commit anything to your master branch, keeping your master branch in sync with the main repository’s is easy! And keeping all branches attached comes for free!</a:t>
            </a:r>
            <a:endParaRPr/>
          </a:p>
          <a:p>
            <a:pPr indent="0" lvl="0" marL="0" rtl="0" algn="l">
              <a:lnSpc>
                <a:spcPct val="115000"/>
              </a:lnSpc>
              <a:spcBef>
                <a:spcPts val="1600"/>
              </a:spcBef>
              <a:spcAft>
                <a:spcPts val="1600"/>
              </a:spcAft>
              <a:buSzPts val="1800"/>
              <a:buNone/>
            </a:pPr>
            <a:r>
              <a:rPr lang="en"/>
              <a:t>As a rule, always create a new branch when developing - </a:t>
            </a:r>
            <a:r>
              <a:rPr b="1" lang="en"/>
              <a:t>never commit directly to the master branch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e46864ef72_0_6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101" name="Google Shape;101;ge46864ef72_0_67"/>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pushing them up to GitHub (from your laptop), if your laptop is destroyed you will only lose the commits you did not upload to GitHub.</a:t>
            </a:r>
            <a:endParaRPr/>
          </a:p>
        </p:txBody>
      </p:sp>
      <p:sp>
        <p:nvSpPr>
          <p:cNvPr id="102" name="Google Shape;102;ge46864ef72_0_67"/>
          <p:cNvSpPr txBox="1"/>
          <p:nvPr/>
        </p:nvSpPr>
        <p:spPr>
          <a:xfrm>
            <a:off x="200025" y="3119938"/>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103" name="Google Shape;103;ge46864ef72_0_67"/>
          <p:cNvCxnSpPr/>
          <p:nvPr/>
        </p:nvCxnSpPr>
        <p:spPr>
          <a:xfrm>
            <a:off x="15576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04" name="Google Shape;104;ge46864ef72_0_67"/>
          <p:cNvSpPr/>
          <p:nvPr/>
        </p:nvSpPr>
        <p:spPr>
          <a:xfrm>
            <a:off x="24462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e46864ef72_0_67"/>
          <p:cNvSpPr txBox="1"/>
          <p:nvPr/>
        </p:nvSpPr>
        <p:spPr>
          <a:xfrm>
            <a:off x="200025" y="4042275"/>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sp>
        <p:nvSpPr>
          <p:cNvPr id="106" name="Google Shape;106;ge46864ef72_0_67"/>
          <p:cNvSpPr/>
          <p:nvPr/>
        </p:nvSpPr>
        <p:spPr>
          <a:xfrm rot="-5400000">
            <a:off x="1755225" y="3674225"/>
            <a:ext cx="493500" cy="245700"/>
          </a:xfrm>
          <a:prstGeom prst="stripedRightArrow">
            <a:avLst>
              <a:gd fmla="val 40028"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5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486" name="Google Shape;1486;p54"/>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upstream</a:t>
            </a:r>
            <a:endParaRPr b="0" i="0" sz="1400" u="none" cap="none" strike="noStrike">
              <a:solidFill>
                <a:srgbClr val="000000"/>
              </a:solidFill>
              <a:latin typeface="Arial"/>
              <a:ea typeface="Arial"/>
              <a:cs typeface="Arial"/>
              <a:sym typeface="Arial"/>
            </a:endParaRPr>
          </a:p>
        </p:txBody>
      </p:sp>
      <p:sp>
        <p:nvSpPr>
          <p:cNvPr id="1487" name="Google Shape;1487;p54"/>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p:txBody>
      </p:sp>
      <p:cxnSp>
        <p:nvCxnSpPr>
          <p:cNvPr id="1488" name="Google Shape;1488;p54"/>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89" name="Google Shape;1489;p54"/>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54"/>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91" name="Google Shape;1491;p54"/>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92" name="Google Shape;1492;p54"/>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93" name="Google Shape;1493;p54"/>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94" name="Google Shape;1494;p54"/>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95" name="Google Shape;1495;p54"/>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496" name="Google Shape;1496;p54"/>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54"/>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98" name="Google Shape;1498;p54"/>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499" name="Google Shape;1499;p54"/>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54"/>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01" name="Google Shape;1501;p54"/>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02" name="Google Shape;1502;p54"/>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03" name="Google Shape;1503;p54"/>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04" name="Google Shape;1504;p54"/>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05" name="Google Shape;1505;p54"/>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06" name="Google Shape;1506;p54"/>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54"/>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54"/>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509" name="Google Shape;1509;p54"/>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510" name="Google Shape;1510;p54"/>
          <p:cNvSpPr/>
          <p:nvPr/>
        </p:nvSpPr>
        <p:spPr>
          <a:xfrm rot="2071821">
            <a:off x="4892871" y="23839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5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516" name="Google Shape;1516;p55"/>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upstream</a:t>
            </a:r>
            <a:endParaRPr b="0" i="0" sz="1400" u="none" cap="none" strike="noStrike">
              <a:solidFill>
                <a:srgbClr val="000000"/>
              </a:solidFill>
              <a:latin typeface="Arial"/>
              <a:ea typeface="Arial"/>
              <a:cs typeface="Arial"/>
              <a:sym typeface="Arial"/>
            </a:endParaRPr>
          </a:p>
        </p:txBody>
      </p:sp>
      <p:sp>
        <p:nvSpPr>
          <p:cNvPr id="1517" name="Google Shape;1517;p55"/>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p:txBody>
      </p:sp>
      <p:cxnSp>
        <p:nvCxnSpPr>
          <p:cNvPr id="1518" name="Google Shape;1518;p55"/>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19" name="Google Shape;1519;p55"/>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55"/>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21" name="Google Shape;1521;p55"/>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22" name="Google Shape;1522;p55"/>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23" name="Google Shape;1523;p55"/>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24" name="Google Shape;1524;p55"/>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25" name="Google Shape;1525;p55"/>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26" name="Google Shape;1526;p55"/>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55"/>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28" name="Google Shape;1528;p55"/>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29" name="Google Shape;1529;p55"/>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55"/>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1" name="Google Shape;1531;p55"/>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32" name="Google Shape;1532;p55"/>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3" name="Google Shape;1533;p55"/>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34" name="Google Shape;1534;p55"/>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5" name="Google Shape;1535;p55"/>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36" name="Google Shape;1536;p55"/>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55"/>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55"/>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sp>
        <p:nvSpPr>
          <p:cNvPr id="1539" name="Google Shape;1539;p55"/>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540" name="Google Shape;1540;p55"/>
          <p:cNvCxnSpPr/>
          <p:nvPr/>
        </p:nvCxnSpPr>
        <p:spPr>
          <a:xfrm>
            <a:off x="701032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1541" name="Google Shape;1541;p55"/>
          <p:cNvSpPr/>
          <p:nvPr/>
        </p:nvSpPr>
        <p:spPr>
          <a:xfrm>
            <a:off x="738699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42" name="Google Shape;1542;p55"/>
          <p:cNvCxnSpPr/>
          <p:nvPr/>
        </p:nvCxnSpPr>
        <p:spPr>
          <a:xfrm>
            <a:off x="741808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543" name="Google Shape;1543;p55"/>
          <p:cNvSpPr/>
          <p:nvPr/>
        </p:nvSpPr>
        <p:spPr>
          <a:xfrm>
            <a:off x="779011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55"/>
          <p:cNvSpPr txBox="1"/>
          <p:nvPr/>
        </p:nvSpPr>
        <p:spPr>
          <a:xfrm>
            <a:off x="7821075" y="4349075"/>
            <a:ext cx="13530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5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550" name="Google Shape;1550;p56"/>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upstream</a:t>
            </a:r>
            <a:endParaRPr b="0" i="0" sz="1400" u="none" cap="none" strike="noStrike">
              <a:solidFill>
                <a:srgbClr val="000000"/>
              </a:solidFill>
              <a:latin typeface="Arial"/>
              <a:ea typeface="Arial"/>
              <a:cs typeface="Arial"/>
              <a:sym typeface="Arial"/>
            </a:endParaRPr>
          </a:p>
        </p:txBody>
      </p:sp>
      <p:sp>
        <p:nvSpPr>
          <p:cNvPr id="1551" name="Google Shape;1551;p56"/>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p:txBody>
      </p:sp>
      <p:cxnSp>
        <p:nvCxnSpPr>
          <p:cNvPr id="1552" name="Google Shape;1552;p56"/>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53" name="Google Shape;1553;p56"/>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56"/>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5" name="Google Shape;1555;p56"/>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56" name="Google Shape;1556;p56"/>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7" name="Google Shape;1557;p56"/>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58" name="Google Shape;1558;p56"/>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9" name="Google Shape;1559;p56"/>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60" name="Google Shape;1560;p56"/>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56"/>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62" name="Google Shape;1562;p56"/>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563" name="Google Shape;1563;p56"/>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64" name="Google Shape;1564;p56"/>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565" name="Google Shape;1565;p56"/>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56"/>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567" name="Google Shape;1567;p56"/>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68" name="Google Shape;1568;p56"/>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56"/>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70" name="Google Shape;1570;p56"/>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71" name="Google Shape;1571;p56"/>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72" name="Google Shape;1572;p56"/>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73" name="Google Shape;1573;p56"/>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74" name="Google Shape;1574;p56"/>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575" name="Google Shape;1575;p56"/>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56"/>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56"/>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578" name="Google Shape;1578;p56"/>
          <p:cNvCxnSpPr/>
          <p:nvPr/>
        </p:nvCxnSpPr>
        <p:spPr>
          <a:xfrm>
            <a:off x="701032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1579" name="Google Shape;1579;p56"/>
          <p:cNvSpPr/>
          <p:nvPr/>
        </p:nvSpPr>
        <p:spPr>
          <a:xfrm>
            <a:off x="738699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80" name="Google Shape;1580;p56"/>
          <p:cNvCxnSpPr/>
          <p:nvPr/>
        </p:nvCxnSpPr>
        <p:spPr>
          <a:xfrm>
            <a:off x="741808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581" name="Google Shape;1581;p56"/>
          <p:cNvSpPr/>
          <p:nvPr/>
        </p:nvSpPr>
        <p:spPr>
          <a:xfrm>
            <a:off x="779011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56"/>
          <p:cNvSpPr txBox="1"/>
          <p:nvPr/>
        </p:nvSpPr>
        <p:spPr>
          <a:xfrm>
            <a:off x="7821075" y="4349075"/>
            <a:ext cx="13530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sp>
        <p:nvSpPr>
          <p:cNvPr id="1587" name="Google Shape;1587;p5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588" name="Google Shape;1588;p57"/>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upstream</a:t>
            </a:r>
            <a:endParaRPr b="0" i="0" sz="1400" u="none" cap="none" strike="noStrike">
              <a:solidFill>
                <a:srgbClr val="000000"/>
              </a:solidFill>
              <a:latin typeface="Arial"/>
              <a:ea typeface="Arial"/>
              <a:cs typeface="Arial"/>
              <a:sym typeface="Arial"/>
            </a:endParaRPr>
          </a:p>
        </p:txBody>
      </p:sp>
      <p:sp>
        <p:nvSpPr>
          <p:cNvPr id="1589" name="Google Shape;1589;p57"/>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p:txBody>
      </p:sp>
      <p:cxnSp>
        <p:nvCxnSpPr>
          <p:cNvPr id="1590" name="Google Shape;1590;p57"/>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91" name="Google Shape;1591;p57"/>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57"/>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93" name="Google Shape;1593;p57"/>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94" name="Google Shape;1594;p57"/>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95" name="Google Shape;1595;p57"/>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96" name="Google Shape;1596;p57"/>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97" name="Google Shape;1597;p57"/>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598" name="Google Shape;1598;p57"/>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57"/>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00" name="Google Shape;1600;p57"/>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601" name="Google Shape;1601;p57"/>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02" name="Google Shape;1602;p57"/>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603" name="Google Shape;1603;p57"/>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57"/>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605" name="Google Shape;1605;p57"/>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06" name="Google Shape;1606;p57"/>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57"/>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08" name="Google Shape;1608;p57"/>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09" name="Google Shape;1609;p57"/>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10" name="Google Shape;1610;p57"/>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11" name="Google Shape;1611;p57"/>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12" name="Google Shape;1612;p57"/>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13" name="Google Shape;1613;p57"/>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57"/>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57"/>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616" name="Google Shape;1616;p57"/>
          <p:cNvCxnSpPr/>
          <p:nvPr/>
        </p:nvCxnSpPr>
        <p:spPr>
          <a:xfrm>
            <a:off x="701032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1617" name="Google Shape;1617;p57"/>
          <p:cNvSpPr/>
          <p:nvPr/>
        </p:nvSpPr>
        <p:spPr>
          <a:xfrm>
            <a:off x="738699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18" name="Google Shape;1618;p57"/>
          <p:cNvCxnSpPr/>
          <p:nvPr/>
        </p:nvCxnSpPr>
        <p:spPr>
          <a:xfrm>
            <a:off x="741808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619" name="Google Shape;1619;p57"/>
          <p:cNvSpPr/>
          <p:nvPr/>
        </p:nvSpPr>
        <p:spPr>
          <a:xfrm>
            <a:off x="779011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57"/>
          <p:cNvSpPr txBox="1"/>
          <p:nvPr/>
        </p:nvSpPr>
        <p:spPr>
          <a:xfrm>
            <a:off x="7821075" y="4349075"/>
            <a:ext cx="13530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
        <p:nvSpPr>
          <p:cNvPr id="1621" name="Google Shape;1621;p57"/>
          <p:cNvSpPr/>
          <p:nvPr/>
        </p:nvSpPr>
        <p:spPr>
          <a:xfrm rot="2070165">
            <a:off x="5085620" y="2695745"/>
            <a:ext cx="921006" cy="385111"/>
          </a:xfrm>
          <a:prstGeom prst="lef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fetch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5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627" name="Google Shape;1627;p58"/>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upstream</a:t>
            </a:r>
            <a:endParaRPr b="0" i="0" sz="1400" u="none" cap="none" strike="noStrike">
              <a:solidFill>
                <a:srgbClr val="000000"/>
              </a:solidFill>
              <a:latin typeface="Arial"/>
              <a:ea typeface="Arial"/>
              <a:cs typeface="Arial"/>
              <a:sym typeface="Arial"/>
            </a:endParaRPr>
          </a:p>
        </p:txBody>
      </p:sp>
      <p:sp>
        <p:nvSpPr>
          <p:cNvPr id="1628" name="Google Shape;1628;p58"/>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p:txBody>
      </p:sp>
      <p:cxnSp>
        <p:nvCxnSpPr>
          <p:cNvPr id="1629" name="Google Shape;1629;p58"/>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630" name="Google Shape;1630;p58"/>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58"/>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32" name="Google Shape;1632;p58"/>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633" name="Google Shape;1633;p58"/>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34" name="Google Shape;1634;p58"/>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635" name="Google Shape;1635;p58"/>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36" name="Google Shape;1636;p58"/>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637" name="Google Shape;1637;p58"/>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58"/>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39" name="Google Shape;1639;p58"/>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640" name="Google Shape;1640;p58"/>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1" name="Google Shape;1641;p58"/>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642" name="Google Shape;1642;p58"/>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58"/>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644" name="Google Shape;1644;p58"/>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45" name="Google Shape;1645;p58"/>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58"/>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7" name="Google Shape;1647;p58"/>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48" name="Google Shape;1648;p58"/>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9" name="Google Shape;1649;p58"/>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50" name="Google Shape;1650;p58"/>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1" name="Google Shape;1651;p58"/>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52" name="Google Shape;1652;p58"/>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58"/>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58"/>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655" name="Google Shape;1655;p58"/>
          <p:cNvCxnSpPr/>
          <p:nvPr/>
        </p:nvCxnSpPr>
        <p:spPr>
          <a:xfrm>
            <a:off x="701032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1656" name="Google Shape;1656;p58"/>
          <p:cNvSpPr/>
          <p:nvPr/>
        </p:nvSpPr>
        <p:spPr>
          <a:xfrm>
            <a:off x="738699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7" name="Google Shape;1657;p58"/>
          <p:cNvCxnSpPr/>
          <p:nvPr/>
        </p:nvCxnSpPr>
        <p:spPr>
          <a:xfrm>
            <a:off x="741808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658" name="Google Shape;1658;p58"/>
          <p:cNvSpPr/>
          <p:nvPr/>
        </p:nvSpPr>
        <p:spPr>
          <a:xfrm>
            <a:off x="779011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58"/>
          <p:cNvSpPr txBox="1"/>
          <p:nvPr/>
        </p:nvSpPr>
        <p:spPr>
          <a:xfrm>
            <a:off x="7821075" y="4349075"/>
            <a:ext cx="13530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sp>
        <p:nvSpPr>
          <p:cNvPr id="1660" name="Google Shape;1660;p58"/>
          <p:cNvSpPr/>
          <p:nvPr/>
        </p:nvSpPr>
        <p:spPr>
          <a:xfrm rot="2071821">
            <a:off x="4912146" y="2696413"/>
            <a:ext cx="1095013" cy="448274"/>
          </a:xfrm>
          <a:prstGeom prs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rebase</a:t>
            </a:r>
            <a:endParaRPr b="0" i="0" sz="1400" u="none" cap="none" strike="noStrike">
              <a:solidFill>
                <a:srgbClr val="000000"/>
              </a:solidFill>
              <a:latin typeface="Arial"/>
              <a:ea typeface="Arial"/>
              <a:cs typeface="Arial"/>
              <a:sym typeface="Arial"/>
            </a:endParaRPr>
          </a:p>
        </p:txBody>
      </p:sp>
      <p:cxnSp>
        <p:nvCxnSpPr>
          <p:cNvPr id="1661" name="Google Shape;1661;p58"/>
          <p:cNvCxnSpPr/>
          <p:nvPr/>
        </p:nvCxnSpPr>
        <p:spPr>
          <a:xfrm>
            <a:off x="6999365" y="4250050"/>
            <a:ext cx="372000" cy="0"/>
          </a:xfrm>
          <a:prstGeom prst="straightConnector1">
            <a:avLst/>
          </a:prstGeom>
          <a:noFill/>
          <a:ln cap="flat" cmpd="sng" w="28575">
            <a:solidFill>
              <a:srgbClr val="38761D"/>
            </a:solidFill>
            <a:prstDash val="solid"/>
            <a:round/>
            <a:headEnd len="sm" w="sm" type="none"/>
            <a:tailEnd len="sm" w="sm" type="none"/>
          </a:ln>
        </p:spPr>
      </p:cxnSp>
      <p:sp>
        <p:nvSpPr>
          <p:cNvPr id="1662" name="Google Shape;1662;p58"/>
          <p:cNvSpPr/>
          <p:nvPr/>
        </p:nvSpPr>
        <p:spPr>
          <a:xfrm>
            <a:off x="7371510" y="42068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3" name="Google Shape;1663;p58"/>
          <p:cNvCxnSpPr/>
          <p:nvPr/>
        </p:nvCxnSpPr>
        <p:spPr>
          <a:xfrm>
            <a:off x="7387005" y="4250050"/>
            <a:ext cx="372000" cy="0"/>
          </a:xfrm>
          <a:prstGeom prst="straightConnector1">
            <a:avLst/>
          </a:prstGeom>
          <a:noFill/>
          <a:ln cap="flat" cmpd="sng" w="28575">
            <a:solidFill>
              <a:srgbClr val="38761D"/>
            </a:solidFill>
            <a:prstDash val="solid"/>
            <a:round/>
            <a:headEnd len="sm" w="sm" type="none"/>
            <a:tailEnd len="sm" w="sm" type="none"/>
          </a:ln>
        </p:spPr>
      </p:cxnSp>
      <p:sp>
        <p:nvSpPr>
          <p:cNvPr id="1664" name="Google Shape;1664;p58"/>
          <p:cNvSpPr/>
          <p:nvPr/>
        </p:nvSpPr>
        <p:spPr>
          <a:xfrm>
            <a:off x="7774625" y="42068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8" name="Shape 1668"/>
        <p:cNvGrpSpPr/>
        <p:nvPr/>
      </p:nvGrpSpPr>
      <p:grpSpPr>
        <a:xfrm>
          <a:off x="0" y="0"/>
          <a:ext cx="0" cy="0"/>
          <a:chOff x="0" y="0"/>
          <a:chExt cx="0" cy="0"/>
        </a:xfrm>
      </p:grpSpPr>
      <p:sp>
        <p:nvSpPr>
          <p:cNvPr id="1669" name="Google Shape;1669;p5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670" name="Google Shape;1670;p59"/>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upstream</a:t>
            </a:r>
            <a:endParaRPr b="0" i="0" sz="1400" u="none" cap="none" strike="noStrike">
              <a:solidFill>
                <a:srgbClr val="000000"/>
              </a:solidFill>
              <a:latin typeface="Arial"/>
              <a:ea typeface="Arial"/>
              <a:cs typeface="Arial"/>
              <a:sym typeface="Arial"/>
            </a:endParaRPr>
          </a:p>
        </p:txBody>
      </p:sp>
      <p:sp>
        <p:nvSpPr>
          <p:cNvPr id="1671" name="Google Shape;1671;p59"/>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p:txBody>
      </p:sp>
      <p:cxnSp>
        <p:nvCxnSpPr>
          <p:cNvPr id="1672" name="Google Shape;1672;p59"/>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673" name="Google Shape;1673;p59"/>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59"/>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75" name="Google Shape;1675;p59"/>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676" name="Google Shape;1676;p59"/>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77" name="Google Shape;1677;p59"/>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678" name="Google Shape;1678;p59"/>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79" name="Google Shape;1679;p59"/>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680" name="Google Shape;1680;p59"/>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59"/>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82" name="Google Shape;1682;p59"/>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683" name="Google Shape;1683;p59"/>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84" name="Google Shape;1684;p59"/>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685" name="Google Shape;1685;p59"/>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59"/>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687" name="Google Shape;1687;p59"/>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88" name="Google Shape;1688;p59"/>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59"/>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90" name="Google Shape;1690;p59"/>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91" name="Google Shape;1691;p59"/>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92" name="Google Shape;1692;p59"/>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93" name="Google Shape;1693;p59"/>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94" name="Google Shape;1694;p59"/>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695" name="Google Shape;1695;p59"/>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59"/>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59"/>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698" name="Google Shape;1698;p59"/>
          <p:cNvCxnSpPr/>
          <p:nvPr/>
        </p:nvCxnSpPr>
        <p:spPr>
          <a:xfrm>
            <a:off x="778557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1699" name="Google Shape;1699;p59"/>
          <p:cNvSpPr/>
          <p:nvPr/>
        </p:nvSpPr>
        <p:spPr>
          <a:xfrm>
            <a:off x="816224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00" name="Google Shape;1700;p59"/>
          <p:cNvCxnSpPr/>
          <p:nvPr/>
        </p:nvCxnSpPr>
        <p:spPr>
          <a:xfrm>
            <a:off x="819333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701" name="Google Shape;1701;p59"/>
          <p:cNvSpPr/>
          <p:nvPr/>
        </p:nvSpPr>
        <p:spPr>
          <a:xfrm>
            <a:off x="856536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59"/>
          <p:cNvSpPr txBox="1"/>
          <p:nvPr/>
        </p:nvSpPr>
        <p:spPr>
          <a:xfrm>
            <a:off x="7098100" y="4389925"/>
            <a:ext cx="9498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cxnSp>
        <p:nvCxnSpPr>
          <p:cNvPr id="1703" name="Google Shape;1703;p59"/>
          <p:cNvCxnSpPr/>
          <p:nvPr/>
        </p:nvCxnSpPr>
        <p:spPr>
          <a:xfrm>
            <a:off x="6999365" y="4250050"/>
            <a:ext cx="372000" cy="0"/>
          </a:xfrm>
          <a:prstGeom prst="straightConnector1">
            <a:avLst/>
          </a:prstGeom>
          <a:noFill/>
          <a:ln cap="flat" cmpd="sng" w="28575">
            <a:solidFill>
              <a:srgbClr val="38761D"/>
            </a:solidFill>
            <a:prstDash val="solid"/>
            <a:round/>
            <a:headEnd len="sm" w="sm" type="none"/>
            <a:tailEnd len="sm" w="sm" type="none"/>
          </a:ln>
        </p:spPr>
      </p:cxnSp>
      <p:sp>
        <p:nvSpPr>
          <p:cNvPr id="1704" name="Google Shape;1704;p59"/>
          <p:cNvSpPr/>
          <p:nvPr/>
        </p:nvSpPr>
        <p:spPr>
          <a:xfrm>
            <a:off x="7371510" y="42068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05" name="Google Shape;1705;p59"/>
          <p:cNvCxnSpPr/>
          <p:nvPr/>
        </p:nvCxnSpPr>
        <p:spPr>
          <a:xfrm>
            <a:off x="7387005" y="4250050"/>
            <a:ext cx="372000" cy="0"/>
          </a:xfrm>
          <a:prstGeom prst="straightConnector1">
            <a:avLst/>
          </a:prstGeom>
          <a:noFill/>
          <a:ln cap="flat" cmpd="sng" w="28575">
            <a:solidFill>
              <a:srgbClr val="38761D"/>
            </a:solidFill>
            <a:prstDash val="solid"/>
            <a:round/>
            <a:headEnd len="sm" w="sm" type="none"/>
            <a:tailEnd len="sm" w="sm" type="none"/>
          </a:ln>
        </p:spPr>
      </p:cxnSp>
      <p:sp>
        <p:nvSpPr>
          <p:cNvPr id="1706" name="Google Shape;1706;p59"/>
          <p:cNvSpPr/>
          <p:nvPr/>
        </p:nvSpPr>
        <p:spPr>
          <a:xfrm>
            <a:off x="7774625" y="42068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6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712" name="Google Shape;1712;p60"/>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upstream</a:t>
            </a:r>
            <a:endParaRPr b="0" i="0" sz="1400" u="none" cap="none" strike="noStrike">
              <a:solidFill>
                <a:srgbClr val="000000"/>
              </a:solidFill>
              <a:latin typeface="Arial"/>
              <a:ea typeface="Arial"/>
              <a:cs typeface="Arial"/>
              <a:sym typeface="Arial"/>
            </a:endParaRPr>
          </a:p>
        </p:txBody>
      </p:sp>
      <p:sp>
        <p:nvSpPr>
          <p:cNvPr id="1713" name="Google Shape;1713;p60"/>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p:txBody>
      </p:sp>
      <p:cxnSp>
        <p:nvCxnSpPr>
          <p:cNvPr id="1714" name="Google Shape;1714;p60"/>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715" name="Google Shape;1715;p60"/>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60"/>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17" name="Google Shape;1717;p60"/>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718" name="Google Shape;1718;p60"/>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19" name="Google Shape;1719;p60"/>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720" name="Google Shape;1720;p60"/>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1" name="Google Shape;1721;p60"/>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722" name="Google Shape;1722;p60"/>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60"/>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4" name="Google Shape;1724;p60"/>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725" name="Google Shape;1725;p60"/>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6" name="Google Shape;1726;p60"/>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727" name="Google Shape;1727;p60"/>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60"/>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729" name="Google Shape;1729;p60"/>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730" name="Google Shape;1730;p60"/>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60"/>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2" name="Google Shape;1732;p60"/>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733" name="Google Shape;1733;p60"/>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4" name="Google Shape;1734;p60"/>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735" name="Google Shape;1735;p60"/>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6" name="Google Shape;1736;p60"/>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737" name="Google Shape;1737;p60"/>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60"/>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60"/>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740" name="Google Shape;1740;p60"/>
          <p:cNvCxnSpPr/>
          <p:nvPr/>
        </p:nvCxnSpPr>
        <p:spPr>
          <a:xfrm>
            <a:off x="778557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1741" name="Google Shape;1741;p60"/>
          <p:cNvSpPr/>
          <p:nvPr/>
        </p:nvSpPr>
        <p:spPr>
          <a:xfrm>
            <a:off x="816224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2" name="Google Shape;1742;p60"/>
          <p:cNvCxnSpPr/>
          <p:nvPr/>
        </p:nvCxnSpPr>
        <p:spPr>
          <a:xfrm>
            <a:off x="819333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743" name="Google Shape;1743;p60"/>
          <p:cNvSpPr/>
          <p:nvPr/>
        </p:nvSpPr>
        <p:spPr>
          <a:xfrm>
            <a:off x="856536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60"/>
          <p:cNvSpPr txBox="1"/>
          <p:nvPr/>
        </p:nvSpPr>
        <p:spPr>
          <a:xfrm>
            <a:off x="7098100" y="4389925"/>
            <a:ext cx="9498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cxnSp>
        <p:nvCxnSpPr>
          <p:cNvPr id="1745" name="Google Shape;1745;p60"/>
          <p:cNvCxnSpPr/>
          <p:nvPr/>
        </p:nvCxnSpPr>
        <p:spPr>
          <a:xfrm>
            <a:off x="6999365" y="4250050"/>
            <a:ext cx="372000" cy="0"/>
          </a:xfrm>
          <a:prstGeom prst="straightConnector1">
            <a:avLst/>
          </a:prstGeom>
          <a:noFill/>
          <a:ln cap="flat" cmpd="sng" w="28575">
            <a:solidFill>
              <a:srgbClr val="38761D"/>
            </a:solidFill>
            <a:prstDash val="solid"/>
            <a:round/>
            <a:headEnd len="sm" w="sm" type="none"/>
            <a:tailEnd len="sm" w="sm" type="none"/>
          </a:ln>
        </p:spPr>
      </p:cxnSp>
      <p:sp>
        <p:nvSpPr>
          <p:cNvPr id="1746" name="Google Shape;1746;p60"/>
          <p:cNvSpPr/>
          <p:nvPr/>
        </p:nvSpPr>
        <p:spPr>
          <a:xfrm>
            <a:off x="7371510" y="42068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7" name="Google Shape;1747;p60"/>
          <p:cNvCxnSpPr/>
          <p:nvPr/>
        </p:nvCxnSpPr>
        <p:spPr>
          <a:xfrm>
            <a:off x="7387005" y="4250050"/>
            <a:ext cx="372000" cy="0"/>
          </a:xfrm>
          <a:prstGeom prst="straightConnector1">
            <a:avLst/>
          </a:prstGeom>
          <a:noFill/>
          <a:ln cap="flat" cmpd="sng" w="28575">
            <a:solidFill>
              <a:srgbClr val="38761D"/>
            </a:solidFill>
            <a:prstDash val="solid"/>
            <a:round/>
            <a:headEnd len="sm" w="sm" type="none"/>
            <a:tailEnd len="sm" w="sm" type="none"/>
          </a:ln>
        </p:spPr>
      </p:cxnSp>
      <p:sp>
        <p:nvSpPr>
          <p:cNvPr id="1748" name="Google Shape;1748;p60"/>
          <p:cNvSpPr/>
          <p:nvPr/>
        </p:nvSpPr>
        <p:spPr>
          <a:xfrm>
            <a:off x="7774625" y="42068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60"/>
          <p:cNvSpPr/>
          <p:nvPr/>
        </p:nvSpPr>
        <p:spPr>
          <a:xfrm rot="2070175">
            <a:off x="4542685" y="2831300"/>
            <a:ext cx="1419371" cy="448521"/>
          </a:xfrm>
          <a:prstGeom prst="lef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Pull Request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6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Collaboration</a:t>
            </a:r>
            <a:endParaRPr/>
          </a:p>
        </p:txBody>
      </p:sp>
      <p:sp>
        <p:nvSpPr>
          <p:cNvPr id="1755" name="Google Shape;1755;p61"/>
          <p:cNvSpPr/>
          <p:nvPr/>
        </p:nvSpPr>
        <p:spPr>
          <a:xfrm>
            <a:off x="3443125" y="1037350"/>
            <a:ext cx="1419300" cy="12999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upstream</a:t>
            </a:r>
            <a:endParaRPr b="0" i="0" sz="1400" u="none" cap="none" strike="noStrike">
              <a:solidFill>
                <a:srgbClr val="000000"/>
              </a:solidFill>
              <a:latin typeface="Arial"/>
              <a:ea typeface="Arial"/>
              <a:cs typeface="Arial"/>
              <a:sym typeface="Arial"/>
            </a:endParaRPr>
          </a:p>
        </p:txBody>
      </p:sp>
      <p:sp>
        <p:nvSpPr>
          <p:cNvPr id="1756" name="Google Shape;1756;p61"/>
          <p:cNvSpPr/>
          <p:nvPr/>
        </p:nvSpPr>
        <p:spPr>
          <a:xfrm>
            <a:off x="5977150" y="2711575"/>
            <a:ext cx="1353000" cy="1398600"/>
          </a:xfrm>
          <a:prstGeom prst="verticalScroll">
            <a:avLst>
              <a:gd fmla="val 125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p:txBody>
      </p:sp>
      <p:cxnSp>
        <p:nvCxnSpPr>
          <p:cNvPr id="1757" name="Google Shape;1757;p61"/>
          <p:cNvCxnSpPr/>
          <p:nvPr/>
        </p:nvCxnSpPr>
        <p:spPr>
          <a:xfrm>
            <a:off x="295896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758" name="Google Shape;1758;p61"/>
          <p:cNvSpPr/>
          <p:nvPr/>
        </p:nvSpPr>
        <p:spPr>
          <a:xfrm>
            <a:off x="333110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61"/>
          <p:cNvSpPr/>
          <p:nvPr/>
        </p:nvSpPr>
        <p:spPr>
          <a:xfrm>
            <a:off x="295896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0" name="Google Shape;1760;p61"/>
          <p:cNvCxnSpPr/>
          <p:nvPr/>
        </p:nvCxnSpPr>
        <p:spPr>
          <a:xfrm>
            <a:off x="3362078"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761" name="Google Shape;1761;p61"/>
          <p:cNvSpPr/>
          <p:nvPr/>
        </p:nvSpPr>
        <p:spPr>
          <a:xfrm>
            <a:off x="373422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2" name="Google Shape;1762;p61"/>
          <p:cNvCxnSpPr/>
          <p:nvPr/>
        </p:nvCxnSpPr>
        <p:spPr>
          <a:xfrm>
            <a:off x="376519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763" name="Google Shape;1763;p61"/>
          <p:cNvSpPr/>
          <p:nvPr/>
        </p:nvSpPr>
        <p:spPr>
          <a:xfrm>
            <a:off x="413733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4" name="Google Shape;1764;p61"/>
          <p:cNvCxnSpPr/>
          <p:nvPr/>
        </p:nvCxnSpPr>
        <p:spPr>
          <a:xfrm>
            <a:off x="4137313" y="2468750"/>
            <a:ext cx="372000" cy="0"/>
          </a:xfrm>
          <a:prstGeom prst="straightConnector1">
            <a:avLst/>
          </a:prstGeom>
          <a:noFill/>
          <a:ln cap="flat" cmpd="sng" w="28575">
            <a:solidFill>
              <a:srgbClr val="000000"/>
            </a:solidFill>
            <a:prstDash val="solid"/>
            <a:round/>
            <a:headEnd len="sm" w="sm" type="none"/>
            <a:tailEnd len="sm" w="sm" type="none"/>
          </a:ln>
        </p:spPr>
      </p:cxnSp>
      <p:sp>
        <p:nvSpPr>
          <p:cNvPr id="1765" name="Google Shape;1765;p61"/>
          <p:cNvSpPr/>
          <p:nvPr/>
        </p:nvSpPr>
        <p:spPr>
          <a:xfrm>
            <a:off x="4509458"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61"/>
          <p:cNvSpPr/>
          <p:nvPr/>
        </p:nvSpPr>
        <p:spPr>
          <a:xfrm>
            <a:off x="4137313" y="24255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7" name="Google Shape;1767;p61"/>
          <p:cNvCxnSpPr/>
          <p:nvPr/>
        </p:nvCxnSpPr>
        <p:spPr>
          <a:xfrm>
            <a:off x="454042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768" name="Google Shape;1768;p61"/>
          <p:cNvSpPr/>
          <p:nvPr/>
        </p:nvSpPr>
        <p:spPr>
          <a:xfrm>
            <a:off x="4912573"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9" name="Google Shape;1769;p61"/>
          <p:cNvCxnSpPr/>
          <p:nvPr/>
        </p:nvCxnSpPr>
        <p:spPr>
          <a:xfrm>
            <a:off x="4928068" y="2468750"/>
            <a:ext cx="372000" cy="0"/>
          </a:xfrm>
          <a:prstGeom prst="straightConnector1">
            <a:avLst/>
          </a:prstGeom>
          <a:noFill/>
          <a:ln cap="flat" cmpd="sng" w="28575">
            <a:solidFill>
              <a:srgbClr val="38761D"/>
            </a:solidFill>
            <a:prstDash val="solid"/>
            <a:round/>
            <a:headEnd len="sm" w="sm" type="none"/>
            <a:tailEnd len="sm" w="sm" type="none"/>
          </a:ln>
        </p:spPr>
      </p:cxnSp>
      <p:sp>
        <p:nvSpPr>
          <p:cNvPr id="1770" name="Google Shape;1770;p61"/>
          <p:cNvSpPr/>
          <p:nvPr/>
        </p:nvSpPr>
        <p:spPr>
          <a:xfrm>
            <a:off x="5315688" y="24255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61"/>
          <p:cNvSpPr txBox="1"/>
          <p:nvPr/>
        </p:nvSpPr>
        <p:spPr>
          <a:xfrm>
            <a:off x="2042625" y="22731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772" name="Google Shape;1772;p61"/>
          <p:cNvCxnSpPr/>
          <p:nvPr/>
        </p:nvCxnSpPr>
        <p:spPr>
          <a:xfrm>
            <a:off x="545982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773" name="Google Shape;1773;p61"/>
          <p:cNvSpPr/>
          <p:nvPr/>
        </p:nvSpPr>
        <p:spPr>
          <a:xfrm>
            <a:off x="583197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61"/>
          <p:cNvSpPr/>
          <p:nvPr/>
        </p:nvSpPr>
        <p:spPr>
          <a:xfrm>
            <a:off x="545982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75" name="Google Shape;1775;p61"/>
          <p:cNvCxnSpPr/>
          <p:nvPr/>
        </p:nvCxnSpPr>
        <p:spPr>
          <a:xfrm>
            <a:off x="5862940"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776" name="Google Shape;1776;p61"/>
          <p:cNvSpPr/>
          <p:nvPr/>
        </p:nvSpPr>
        <p:spPr>
          <a:xfrm>
            <a:off x="623508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77" name="Google Shape;1777;p61"/>
          <p:cNvCxnSpPr/>
          <p:nvPr/>
        </p:nvCxnSpPr>
        <p:spPr>
          <a:xfrm>
            <a:off x="626605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778" name="Google Shape;1778;p61"/>
          <p:cNvSpPr/>
          <p:nvPr/>
        </p:nvSpPr>
        <p:spPr>
          <a:xfrm>
            <a:off x="663820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79" name="Google Shape;1779;p61"/>
          <p:cNvCxnSpPr/>
          <p:nvPr/>
        </p:nvCxnSpPr>
        <p:spPr>
          <a:xfrm>
            <a:off x="6638175" y="4250050"/>
            <a:ext cx="372000" cy="0"/>
          </a:xfrm>
          <a:prstGeom prst="straightConnector1">
            <a:avLst/>
          </a:prstGeom>
          <a:noFill/>
          <a:ln cap="flat" cmpd="sng" w="28575">
            <a:solidFill>
              <a:srgbClr val="000000"/>
            </a:solidFill>
            <a:prstDash val="solid"/>
            <a:round/>
            <a:headEnd len="sm" w="sm" type="none"/>
            <a:tailEnd len="sm" w="sm" type="none"/>
          </a:ln>
        </p:spPr>
      </p:cxnSp>
      <p:sp>
        <p:nvSpPr>
          <p:cNvPr id="1780" name="Google Shape;1780;p61"/>
          <p:cNvSpPr/>
          <p:nvPr/>
        </p:nvSpPr>
        <p:spPr>
          <a:xfrm>
            <a:off x="7010320"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61"/>
          <p:cNvSpPr/>
          <p:nvPr/>
        </p:nvSpPr>
        <p:spPr>
          <a:xfrm>
            <a:off x="6638175" y="4206850"/>
            <a:ext cx="309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61"/>
          <p:cNvSpPr txBox="1"/>
          <p:nvPr/>
        </p:nvSpPr>
        <p:spPr>
          <a:xfrm>
            <a:off x="4657475" y="4054450"/>
            <a:ext cx="8022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master</a:t>
            </a:r>
            <a:endParaRPr b="0" i="0" sz="1400" u="none" cap="none" strike="noStrike">
              <a:solidFill>
                <a:srgbClr val="000000"/>
              </a:solidFill>
              <a:latin typeface="Open Sans"/>
              <a:ea typeface="Open Sans"/>
              <a:cs typeface="Open Sans"/>
              <a:sym typeface="Open Sans"/>
            </a:endParaRPr>
          </a:p>
        </p:txBody>
      </p:sp>
      <p:cxnSp>
        <p:nvCxnSpPr>
          <p:cNvPr id="1783" name="Google Shape;1783;p61"/>
          <p:cNvCxnSpPr/>
          <p:nvPr/>
        </p:nvCxnSpPr>
        <p:spPr>
          <a:xfrm>
            <a:off x="7785570" y="4250047"/>
            <a:ext cx="376500" cy="294600"/>
          </a:xfrm>
          <a:prstGeom prst="straightConnector1">
            <a:avLst/>
          </a:prstGeom>
          <a:noFill/>
          <a:ln cap="flat" cmpd="sng" w="28575">
            <a:solidFill>
              <a:srgbClr val="B45F06"/>
            </a:solidFill>
            <a:prstDash val="solid"/>
            <a:round/>
            <a:headEnd len="sm" w="sm" type="none"/>
            <a:tailEnd len="sm" w="sm" type="none"/>
          </a:ln>
        </p:spPr>
      </p:cxnSp>
      <p:sp>
        <p:nvSpPr>
          <p:cNvPr id="1784" name="Google Shape;1784;p61"/>
          <p:cNvSpPr/>
          <p:nvPr/>
        </p:nvSpPr>
        <p:spPr>
          <a:xfrm>
            <a:off x="8162248"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85" name="Google Shape;1785;p61"/>
          <p:cNvCxnSpPr/>
          <p:nvPr/>
        </p:nvCxnSpPr>
        <p:spPr>
          <a:xfrm>
            <a:off x="8193330" y="4544675"/>
            <a:ext cx="372000" cy="0"/>
          </a:xfrm>
          <a:prstGeom prst="straightConnector1">
            <a:avLst/>
          </a:prstGeom>
          <a:noFill/>
          <a:ln cap="flat" cmpd="sng" w="28575">
            <a:solidFill>
              <a:srgbClr val="B45F06"/>
            </a:solidFill>
            <a:prstDash val="solid"/>
            <a:round/>
            <a:headEnd len="sm" w="sm" type="none"/>
            <a:tailEnd len="sm" w="sm" type="none"/>
          </a:ln>
        </p:spPr>
      </p:cxnSp>
      <p:sp>
        <p:nvSpPr>
          <p:cNvPr id="1786" name="Google Shape;1786;p61"/>
          <p:cNvSpPr/>
          <p:nvPr/>
        </p:nvSpPr>
        <p:spPr>
          <a:xfrm>
            <a:off x="8565363" y="4501475"/>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61"/>
          <p:cNvSpPr txBox="1"/>
          <p:nvPr/>
        </p:nvSpPr>
        <p:spPr>
          <a:xfrm>
            <a:off x="7098100" y="4389925"/>
            <a:ext cx="949800" cy="23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some-feat</a:t>
            </a:r>
            <a:endParaRPr b="0" i="0" sz="1200" u="none" cap="none" strike="noStrike">
              <a:solidFill>
                <a:srgbClr val="000000"/>
              </a:solidFill>
              <a:latin typeface="Open Sans"/>
              <a:ea typeface="Open Sans"/>
              <a:cs typeface="Open Sans"/>
              <a:sym typeface="Open Sans"/>
            </a:endParaRPr>
          </a:p>
        </p:txBody>
      </p:sp>
      <p:cxnSp>
        <p:nvCxnSpPr>
          <p:cNvPr id="1788" name="Google Shape;1788;p61"/>
          <p:cNvCxnSpPr/>
          <p:nvPr/>
        </p:nvCxnSpPr>
        <p:spPr>
          <a:xfrm>
            <a:off x="6999365" y="4250050"/>
            <a:ext cx="372000" cy="0"/>
          </a:xfrm>
          <a:prstGeom prst="straightConnector1">
            <a:avLst/>
          </a:prstGeom>
          <a:noFill/>
          <a:ln cap="flat" cmpd="sng" w="28575">
            <a:solidFill>
              <a:srgbClr val="38761D"/>
            </a:solidFill>
            <a:prstDash val="solid"/>
            <a:round/>
            <a:headEnd len="sm" w="sm" type="none"/>
            <a:tailEnd len="sm" w="sm" type="none"/>
          </a:ln>
        </p:spPr>
      </p:cxnSp>
      <p:sp>
        <p:nvSpPr>
          <p:cNvPr id="1789" name="Google Shape;1789;p61"/>
          <p:cNvSpPr/>
          <p:nvPr/>
        </p:nvSpPr>
        <p:spPr>
          <a:xfrm>
            <a:off x="7371510" y="42068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90" name="Google Shape;1790;p61"/>
          <p:cNvCxnSpPr/>
          <p:nvPr/>
        </p:nvCxnSpPr>
        <p:spPr>
          <a:xfrm>
            <a:off x="7387005" y="4250050"/>
            <a:ext cx="372000" cy="0"/>
          </a:xfrm>
          <a:prstGeom prst="straightConnector1">
            <a:avLst/>
          </a:prstGeom>
          <a:noFill/>
          <a:ln cap="flat" cmpd="sng" w="28575">
            <a:solidFill>
              <a:srgbClr val="38761D"/>
            </a:solidFill>
            <a:prstDash val="solid"/>
            <a:round/>
            <a:headEnd len="sm" w="sm" type="none"/>
            <a:tailEnd len="sm" w="sm" type="none"/>
          </a:ln>
        </p:spPr>
      </p:cxnSp>
      <p:sp>
        <p:nvSpPr>
          <p:cNvPr id="1791" name="Google Shape;1791;p61"/>
          <p:cNvSpPr/>
          <p:nvPr/>
        </p:nvSpPr>
        <p:spPr>
          <a:xfrm>
            <a:off x="7774625" y="4206850"/>
            <a:ext cx="30900" cy="86400"/>
          </a:xfrm>
          <a:prstGeom prst="ellipse">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92" name="Google Shape;1792;p61"/>
          <p:cNvCxnSpPr>
            <a:stCxn id="1770" idx="6"/>
          </p:cNvCxnSpPr>
          <p:nvPr/>
        </p:nvCxnSpPr>
        <p:spPr>
          <a:xfrm>
            <a:off x="5346588" y="2468750"/>
            <a:ext cx="314400" cy="0"/>
          </a:xfrm>
          <a:prstGeom prst="straightConnector1">
            <a:avLst/>
          </a:prstGeom>
          <a:noFill/>
          <a:ln cap="flat" cmpd="sng" w="28575">
            <a:solidFill>
              <a:srgbClr val="B45F06"/>
            </a:solidFill>
            <a:prstDash val="solid"/>
            <a:round/>
            <a:headEnd len="sm" w="sm" type="none"/>
            <a:tailEnd len="sm" w="sm" type="none"/>
          </a:ln>
        </p:spPr>
      </p:cxnSp>
      <p:sp>
        <p:nvSpPr>
          <p:cNvPr id="1793" name="Google Shape;1793;p61"/>
          <p:cNvSpPr/>
          <p:nvPr/>
        </p:nvSpPr>
        <p:spPr>
          <a:xfrm>
            <a:off x="5661273" y="2425550"/>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94" name="Google Shape;1794;p61"/>
          <p:cNvCxnSpPr/>
          <p:nvPr/>
        </p:nvCxnSpPr>
        <p:spPr>
          <a:xfrm>
            <a:off x="5692355" y="2468750"/>
            <a:ext cx="372000" cy="0"/>
          </a:xfrm>
          <a:prstGeom prst="straightConnector1">
            <a:avLst/>
          </a:prstGeom>
          <a:noFill/>
          <a:ln cap="flat" cmpd="sng" w="28575">
            <a:solidFill>
              <a:srgbClr val="B45F06"/>
            </a:solidFill>
            <a:prstDash val="solid"/>
            <a:round/>
            <a:headEnd len="sm" w="sm" type="none"/>
            <a:tailEnd len="sm" w="sm" type="none"/>
          </a:ln>
        </p:spPr>
      </p:cxnSp>
      <p:sp>
        <p:nvSpPr>
          <p:cNvPr id="1795" name="Google Shape;1795;p61"/>
          <p:cNvSpPr/>
          <p:nvPr/>
        </p:nvSpPr>
        <p:spPr>
          <a:xfrm>
            <a:off x="6064388" y="2425550"/>
            <a:ext cx="30900" cy="86400"/>
          </a:xfrm>
          <a:prstGeom prst="ellipse">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61"/>
          <p:cNvSpPr txBox="1"/>
          <p:nvPr/>
        </p:nvSpPr>
        <p:spPr>
          <a:xfrm>
            <a:off x="6157950" y="2197300"/>
            <a:ext cx="1147500" cy="28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merged </a:t>
            </a:r>
            <a:r>
              <a:rPr b="0" i="0" lang="en" sz="1400" u="none" cap="none" strike="noStrike">
                <a:solidFill>
                  <a:srgbClr val="38761D"/>
                </a:solidFill>
                <a:latin typeface="Open Sans"/>
                <a:ea typeface="Open Sans"/>
                <a:cs typeface="Open Sans"/>
                <a:sym typeface="Open Sans"/>
              </a:rPr>
              <a:t>✔</a:t>
            </a:r>
            <a:endParaRPr b="0" i="0" sz="1400" u="none" cap="none" strike="noStrike">
              <a:solidFill>
                <a:srgbClr val="38761D"/>
              </a:solidFill>
              <a:latin typeface="Open Sans"/>
              <a:ea typeface="Open Sans"/>
              <a:cs typeface="Open Sans"/>
              <a:sym typeface="Open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sp>
        <p:nvSpPr>
          <p:cNvPr id="1801" name="Google Shape;1801;p62"/>
          <p:cNvSpPr txBox="1"/>
          <p:nvPr>
            <p:ph type="title"/>
          </p:nvPr>
        </p:nvSpPr>
        <p:spPr>
          <a:xfrm>
            <a:off x="311700" y="2218050"/>
            <a:ext cx="8520600" cy="70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e46864ef72_0_9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112" name="Google Shape;112;ge46864ef72_0_97"/>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pushing them up to GitHub (from your laptop), if your laptop is destroyed you will only lose the commits you did not upload to GitHub.</a:t>
            </a:r>
            <a:endParaRPr/>
          </a:p>
        </p:txBody>
      </p:sp>
      <p:sp>
        <p:nvSpPr>
          <p:cNvPr id="113" name="Google Shape;113;ge46864ef72_0_97"/>
          <p:cNvSpPr txBox="1"/>
          <p:nvPr/>
        </p:nvSpPr>
        <p:spPr>
          <a:xfrm>
            <a:off x="200025" y="3119938"/>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114" name="Google Shape;114;ge46864ef72_0_97"/>
          <p:cNvCxnSpPr/>
          <p:nvPr/>
        </p:nvCxnSpPr>
        <p:spPr>
          <a:xfrm>
            <a:off x="15576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15" name="Google Shape;115;ge46864ef72_0_97"/>
          <p:cNvSpPr/>
          <p:nvPr/>
        </p:nvSpPr>
        <p:spPr>
          <a:xfrm>
            <a:off x="24462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e46864ef72_0_97"/>
          <p:cNvSpPr txBox="1"/>
          <p:nvPr/>
        </p:nvSpPr>
        <p:spPr>
          <a:xfrm>
            <a:off x="200025" y="4042275"/>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sp>
        <p:nvSpPr>
          <p:cNvPr id="117" name="Google Shape;117;ge46864ef72_0_97"/>
          <p:cNvSpPr/>
          <p:nvPr/>
        </p:nvSpPr>
        <p:spPr>
          <a:xfrm rot="-5400000">
            <a:off x="1755225" y="3674225"/>
            <a:ext cx="493500" cy="245700"/>
          </a:xfrm>
          <a:prstGeom prst="stripedRightArrow">
            <a:avLst>
              <a:gd fmla="val 40028"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ge46864ef72_0_97"/>
          <p:cNvCxnSpPr/>
          <p:nvPr/>
        </p:nvCxnSpPr>
        <p:spPr>
          <a:xfrm>
            <a:off x="15576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19" name="Google Shape;119;ge46864ef72_0_97"/>
          <p:cNvSpPr/>
          <p:nvPr/>
        </p:nvSpPr>
        <p:spPr>
          <a:xfrm>
            <a:off x="24462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125" name="Google Shape;125;p6"/>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pushing them up to GitHub (from your laptop), if your laptop is destroyed you will only lose the commits you did not upload to GitHub.</a:t>
            </a:r>
            <a:endParaRPr/>
          </a:p>
        </p:txBody>
      </p:sp>
      <p:cxnSp>
        <p:nvCxnSpPr>
          <p:cNvPr id="126" name="Google Shape;126;p6"/>
          <p:cNvCxnSpPr/>
          <p:nvPr/>
        </p:nvCxnSpPr>
        <p:spPr>
          <a:xfrm>
            <a:off x="15576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27" name="Google Shape;127;p6"/>
          <p:cNvSpPr/>
          <p:nvPr/>
        </p:nvSpPr>
        <p:spPr>
          <a:xfrm>
            <a:off x="24462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
          <p:cNvSpPr txBox="1"/>
          <p:nvPr/>
        </p:nvSpPr>
        <p:spPr>
          <a:xfrm>
            <a:off x="200025" y="3119938"/>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129" name="Google Shape;129;p6"/>
          <p:cNvCxnSpPr/>
          <p:nvPr/>
        </p:nvCxnSpPr>
        <p:spPr>
          <a:xfrm>
            <a:off x="15576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30" name="Google Shape;130;p6"/>
          <p:cNvSpPr/>
          <p:nvPr/>
        </p:nvSpPr>
        <p:spPr>
          <a:xfrm>
            <a:off x="24462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 name="Google Shape;131;p6"/>
          <p:cNvCxnSpPr/>
          <p:nvPr/>
        </p:nvCxnSpPr>
        <p:spPr>
          <a:xfrm>
            <a:off x="252022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32" name="Google Shape;132;p6"/>
          <p:cNvSpPr/>
          <p:nvPr/>
        </p:nvSpPr>
        <p:spPr>
          <a:xfrm>
            <a:off x="340882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6"/>
          <p:cNvSpPr txBox="1"/>
          <p:nvPr/>
        </p:nvSpPr>
        <p:spPr>
          <a:xfrm>
            <a:off x="200025" y="4042275"/>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134" name="Google Shape;134;p6"/>
          <p:cNvCxnSpPr/>
          <p:nvPr/>
        </p:nvCxnSpPr>
        <p:spPr>
          <a:xfrm>
            <a:off x="34827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35" name="Google Shape;135;p6"/>
          <p:cNvSpPr/>
          <p:nvPr/>
        </p:nvSpPr>
        <p:spPr>
          <a:xfrm>
            <a:off x="43713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e46864ef72_0_7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Minimal Progress Loss</a:t>
            </a:r>
            <a:endParaRPr/>
          </a:p>
        </p:txBody>
      </p:sp>
      <p:sp>
        <p:nvSpPr>
          <p:cNvPr id="141" name="Google Shape;141;ge46864ef72_0_79"/>
          <p:cNvSpPr txBox="1"/>
          <p:nvPr>
            <p:ph idx="1" type="body"/>
          </p:nvPr>
        </p:nvSpPr>
        <p:spPr>
          <a:xfrm>
            <a:off x="311700" y="1266325"/>
            <a:ext cx="8520600" cy="158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This is achieved by effectively “backing up your work”.</a:t>
            </a:r>
            <a:endParaRPr/>
          </a:p>
          <a:p>
            <a:pPr indent="0" lvl="0" marL="0" rtl="0" algn="l">
              <a:lnSpc>
                <a:spcPct val="115000"/>
              </a:lnSpc>
              <a:spcBef>
                <a:spcPts val="1600"/>
              </a:spcBef>
              <a:spcAft>
                <a:spcPts val="1600"/>
              </a:spcAft>
              <a:buSzPts val="1800"/>
              <a:buNone/>
            </a:pPr>
            <a:r>
              <a:rPr lang="en"/>
              <a:t>By creating regular save points (called </a:t>
            </a:r>
            <a:r>
              <a:rPr b="1" lang="en"/>
              <a:t>commits</a:t>
            </a:r>
            <a:r>
              <a:rPr lang="en"/>
              <a:t>) and pushing them up to GitHub (from your laptop), if your laptop is destroyed you will only lose the commits you did not upload to GitHub.</a:t>
            </a:r>
            <a:endParaRPr/>
          </a:p>
        </p:txBody>
      </p:sp>
      <p:cxnSp>
        <p:nvCxnSpPr>
          <p:cNvPr id="142" name="Google Shape;142;ge46864ef72_0_79"/>
          <p:cNvCxnSpPr/>
          <p:nvPr/>
        </p:nvCxnSpPr>
        <p:spPr>
          <a:xfrm>
            <a:off x="1557675" y="3335913"/>
            <a:ext cx="888600" cy="0"/>
          </a:xfrm>
          <a:prstGeom prst="straightConnector1">
            <a:avLst/>
          </a:prstGeom>
          <a:noFill/>
          <a:ln cap="flat" cmpd="sng" w="28575">
            <a:solidFill>
              <a:srgbClr val="000000"/>
            </a:solidFill>
            <a:prstDash val="solid"/>
            <a:round/>
            <a:headEnd len="sm" w="sm" type="none"/>
            <a:tailEnd len="sm" w="sm" type="none"/>
          </a:ln>
        </p:spPr>
      </p:cxnSp>
      <p:sp>
        <p:nvSpPr>
          <p:cNvPr id="143" name="Google Shape;143;ge46864ef72_0_79"/>
          <p:cNvSpPr/>
          <p:nvPr/>
        </p:nvSpPr>
        <p:spPr>
          <a:xfrm>
            <a:off x="2446275" y="3292713"/>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e46864ef72_0_79"/>
          <p:cNvSpPr txBox="1"/>
          <p:nvPr/>
        </p:nvSpPr>
        <p:spPr>
          <a:xfrm>
            <a:off x="200025" y="3119938"/>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GitHub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(online)</a:t>
            </a:r>
            <a:endParaRPr b="1" i="0" sz="1500" u="none" cap="none" strike="noStrike">
              <a:solidFill>
                <a:srgbClr val="000000"/>
              </a:solidFill>
              <a:latin typeface="Open Sans"/>
              <a:ea typeface="Open Sans"/>
              <a:cs typeface="Open Sans"/>
              <a:sym typeface="Open Sans"/>
            </a:endParaRPr>
          </a:p>
        </p:txBody>
      </p:sp>
      <p:cxnSp>
        <p:nvCxnSpPr>
          <p:cNvPr id="145" name="Google Shape;145;ge46864ef72_0_79"/>
          <p:cNvCxnSpPr/>
          <p:nvPr/>
        </p:nvCxnSpPr>
        <p:spPr>
          <a:xfrm>
            <a:off x="15576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46" name="Google Shape;146;ge46864ef72_0_79"/>
          <p:cNvSpPr/>
          <p:nvPr/>
        </p:nvSpPr>
        <p:spPr>
          <a:xfrm>
            <a:off x="24462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7" name="Google Shape;147;ge46864ef72_0_79"/>
          <p:cNvCxnSpPr/>
          <p:nvPr/>
        </p:nvCxnSpPr>
        <p:spPr>
          <a:xfrm>
            <a:off x="252022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48" name="Google Shape;148;ge46864ef72_0_79"/>
          <p:cNvSpPr/>
          <p:nvPr/>
        </p:nvSpPr>
        <p:spPr>
          <a:xfrm>
            <a:off x="340882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e46864ef72_0_79"/>
          <p:cNvSpPr txBox="1"/>
          <p:nvPr/>
        </p:nvSpPr>
        <p:spPr>
          <a:xfrm>
            <a:off x="200025" y="4042275"/>
            <a:ext cx="1283700" cy="70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Git </a:t>
            </a:r>
            <a:endParaRPr b="1" i="0" sz="15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Open Sans"/>
                <a:ea typeface="Open Sans"/>
                <a:cs typeface="Open Sans"/>
                <a:sym typeface="Open Sans"/>
              </a:rPr>
              <a:t>(on laptop)</a:t>
            </a:r>
            <a:endParaRPr b="1" i="0" sz="1500" u="none" cap="none" strike="noStrike">
              <a:solidFill>
                <a:srgbClr val="000000"/>
              </a:solidFill>
              <a:latin typeface="Open Sans"/>
              <a:ea typeface="Open Sans"/>
              <a:cs typeface="Open Sans"/>
              <a:sym typeface="Open Sans"/>
            </a:endParaRPr>
          </a:p>
        </p:txBody>
      </p:sp>
      <p:cxnSp>
        <p:nvCxnSpPr>
          <p:cNvPr id="150" name="Google Shape;150;ge46864ef72_0_79"/>
          <p:cNvCxnSpPr/>
          <p:nvPr/>
        </p:nvCxnSpPr>
        <p:spPr>
          <a:xfrm>
            <a:off x="3482775" y="4258250"/>
            <a:ext cx="888600" cy="0"/>
          </a:xfrm>
          <a:prstGeom prst="straightConnector1">
            <a:avLst/>
          </a:prstGeom>
          <a:noFill/>
          <a:ln cap="flat" cmpd="sng" w="28575">
            <a:solidFill>
              <a:srgbClr val="000000"/>
            </a:solidFill>
            <a:prstDash val="solid"/>
            <a:round/>
            <a:headEnd len="sm" w="sm" type="none"/>
            <a:tailEnd len="sm" w="sm" type="none"/>
          </a:ln>
        </p:spPr>
      </p:cxnSp>
      <p:sp>
        <p:nvSpPr>
          <p:cNvPr id="151" name="Google Shape;151;ge46864ef72_0_79"/>
          <p:cNvSpPr/>
          <p:nvPr/>
        </p:nvSpPr>
        <p:spPr>
          <a:xfrm>
            <a:off x="4371375" y="4215050"/>
            <a:ext cx="74100" cy="86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e46864ef72_0_79"/>
          <p:cNvSpPr/>
          <p:nvPr/>
        </p:nvSpPr>
        <p:spPr>
          <a:xfrm rot="-5400000">
            <a:off x="3622125" y="3672675"/>
            <a:ext cx="493500" cy="245700"/>
          </a:xfrm>
          <a:prstGeom prst="stripedRightArrow">
            <a:avLst>
              <a:gd fmla="val 40028"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