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087"/>
  </p:normalViewPr>
  <p:slideViewPr>
    <p:cSldViewPr snapToGrid="0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John_W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miewelsh2/nba-player-salaries-2022-23-season" TargetMode="External"/><Relationship Id="rId2" Type="http://schemas.openxmlformats.org/officeDocument/2006/relationships/hyperlink" Target="https://github.com/wreinhold/nba-analysis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asketball player holding up his finger&#10;&#10;Description automatically generated">
            <a:extLst>
              <a:ext uri="{FF2B5EF4-FFF2-40B4-BE49-F238E27FC236}">
                <a16:creationId xmlns:a16="http://schemas.microsoft.com/office/drawing/2014/main" id="{EA002B85-33DB-FA0C-770A-76A774C89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224" b="256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7405E-FEB3-728E-1421-27351F10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NBA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F88D-9371-AD25-49CC-3E5E552F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William Reinhold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D2C4A-CAA1-F20D-6F02-B87059D5F86A}"/>
              </a:ext>
            </a:extLst>
          </p:cNvPr>
          <p:cNvSpPr txBox="1"/>
          <p:nvPr/>
        </p:nvSpPr>
        <p:spPr>
          <a:xfrm>
            <a:off x="9771145" y="665794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de.wikipedia.org/wiki/John_W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67A8-AAA4-4B29-349E-927E9061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7B53-CCB2-90D6-43F9-D8DB47B9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Aimed to show how NBA teams are built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Can be used to compare various statistics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Broken down at the position and team level</a:t>
            </a:r>
          </a:p>
        </p:txBody>
      </p:sp>
    </p:spTree>
    <p:extLst>
      <p:ext uri="{BB962C8B-B14F-4D97-AF65-F5344CB8AC3E}">
        <p14:creationId xmlns:p14="http://schemas.microsoft.com/office/powerpoint/2010/main" val="3140650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9E521-AD36-18F1-0F13-49516891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4CE79-9FAE-BA61-DE4D-3F6AB4C5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data is publicly available.</a:t>
            </a:r>
          </a:p>
          <a:p>
            <a:r>
              <a:rPr lang="en-US" dirty="0"/>
              <a:t>This data set was downloaded from </a:t>
            </a:r>
            <a:r>
              <a:rPr lang="en-US" dirty="0" err="1"/>
              <a:t>Kaggle.com</a:t>
            </a:r>
            <a:r>
              <a:rPr lang="en-US" dirty="0"/>
              <a:t>, a website for data scientists and others to share large data sets.</a:t>
            </a:r>
          </a:p>
          <a:p>
            <a:r>
              <a:rPr lang="en-US" dirty="0"/>
              <a:t>Data only included stats that can be scraped for free from the NBA website.</a:t>
            </a:r>
          </a:p>
        </p:txBody>
      </p:sp>
    </p:spTree>
    <p:extLst>
      <p:ext uri="{BB962C8B-B14F-4D97-AF65-F5344CB8AC3E}">
        <p14:creationId xmlns:p14="http://schemas.microsoft.com/office/powerpoint/2010/main" val="4324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3E7D-D37D-C2EE-FB72-6CB42E65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37" y="2858251"/>
            <a:ext cx="4486656" cy="1141497"/>
          </a:xfrm>
        </p:spPr>
        <p:txBody>
          <a:bodyPr/>
          <a:lstStyle/>
          <a:p>
            <a:r>
              <a:rPr lang="en-US" dirty="0"/>
              <a:t>React, Recharts, &amp; MUI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4D12-65C6-4301-6B7F-85B11D3F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508" y="1848364"/>
            <a:ext cx="4815840" cy="3161272"/>
          </a:xfrm>
        </p:spPr>
        <p:txBody>
          <a:bodyPr/>
          <a:lstStyle/>
          <a:p>
            <a:r>
              <a:rPr lang="en-US" dirty="0"/>
              <a:t>React is a library that allows you to create components that are reusable pieces of code like buttons, videos, and graphs that you can use to build interfaces.</a:t>
            </a:r>
          </a:p>
          <a:p>
            <a:r>
              <a:rPr lang="en-US" dirty="0"/>
              <a:t>Recharts is a way to use Reacts library to build out graphs.</a:t>
            </a:r>
          </a:p>
          <a:p>
            <a:r>
              <a:rPr lang="en-US" dirty="0"/>
              <a:t>Material UI is a way to get fancy looking components like buttons, dropdown menus, and tables to use in your interface.</a:t>
            </a:r>
          </a:p>
        </p:txBody>
      </p:sp>
    </p:spTree>
    <p:extLst>
      <p:ext uri="{BB962C8B-B14F-4D97-AF65-F5344CB8AC3E}">
        <p14:creationId xmlns:p14="http://schemas.microsoft.com/office/powerpoint/2010/main" val="26290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8CA9-DBAD-0486-6FA9-8FB688B0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3A63-0382-70BF-B1EB-BAF46319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CSVs were imported into a Python file for cleaning.</a:t>
            </a:r>
          </a:p>
          <a:p>
            <a:r>
              <a:rPr lang="en-US" dirty="0"/>
              <a:t>Dropped unnecessary columns, formatted columns, etc.</a:t>
            </a:r>
          </a:p>
          <a:p>
            <a:r>
              <a:rPr lang="en-US" dirty="0"/>
              <a:t>Data was exported into JSONs and added into MongoDB to be stored.</a:t>
            </a:r>
          </a:p>
        </p:txBody>
      </p:sp>
    </p:spTree>
    <p:extLst>
      <p:ext uri="{BB962C8B-B14F-4D97-AF65-F5344CB8AC3E}">
        <p14:creationId xmlns:p14="http://schemas.microsoft.com/office/powerpoint/2010/main" val="181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D747-4EFD-0DF3-8C3C-DBE7459A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First Graph</a:t>
            </a:r>
          </a:p>
        </p:txBody>
      </p:sp>
      <p:pic>
        <p:nvPicPr>
          <p:cNvPr id="11" name="Content Placeholder 10" descr="A graph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DA48BB2A-A17F-ABCF-7532-634A4B699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522" y="960118"/>
            <a:ext cx="6350956" cy="35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1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4F3AD-51B7-8C92-BF5B-635A3ECA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Second graph</a:t>
            </a:r>
          </a:p>
        </p:txBody>
      </p:sp>
      <p:pic>
        <p:nvPicPr>
          <p:cNvPr id="5" name="Content Placeholder 4" descr="A graph with blue dots and white lines&#10;&#10;Description automatically generated">
            <a:extLst>
              <a:ext uri="{FF2B5EF4-FFF2-40B4-BE49-F238E27FC236}">
                <a16:creationId xmlns:a16="http://schemas.microsoft.com/office/drawing/2014/main" id="{17ABF923-F03C-BB52-0056-FEC9B62F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519535"/>
            <a:ext cx="6257544" cy="35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B3F48-4E95-FB69-1AD3-71A65986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484544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Third Graph</a:t>
            </a:r>
          </a:p>
        </p:txBody>
      </p:sp>
      <p:pic>
        <p:nvPicPr>
          <p:cNvPr id="5" name="Content Placeholder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41EC960-C71F-A515-B817-F399B6ED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16" y="643467"/>
            <a:ext cx="539667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1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FE0-62FC-3B1E-4A4D-501B63A2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2A38-15AF-CA51-0CAD-B5DF951B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can be found at </a:t>
            </a:r>
            <a:r>
              <a:rPr lang="en-US" dirty="0">
                <a:hlinkClick r:id="rId2"/>
              </a:rPr>
              <a:t>https://github.com/wreinhold/nba-analysis-project</a:t>
            </a:r>
            <a:r>
              <a:rPr lang="en-US" dirty="0"/>
              <a:t>.</a:t>
            </a:r>
          </a:p>
          <a:p>
            <a:r>
              <a:rPr lang="en-US" dirty="0"/>
              <a:t>Data is sourced from </a:t>
            </a:r>
            <a:r>
              <a:rPr lang="en-US" dirty="0">
                <a:hlinkClick r:id="rId3"/>
              </a:rPr>
              <a:t>https://www.kaggle.com/datasets/jamiewelsh2/nba-player-salaries-2022-23-season</a:t>
            </a:r>
            <a:r>
              <a:rPr lang="en-US" dirty="0"/>
              <a:t>. </a:t>
            </a:r>
          </a:p>
          <a:p>
            <a:r>
              <a:rPr lang="en-US" dirty="0"/>
              <a:t>The following websites were used as guides</a:t>
            </a:r>
          </a:p>
          <a:p>
            <a:pPr lvl="1"/>
            <a:r>
              <a:rPr lang="en-US" dirty="0" err="1"/>
              <a:t>vitejs.dev</a:t>
            </a:r>
            <a:endParaRPr lang="en-US" dirty="0"/>
          </a:p>
          <a:p>
            <a:pPr lvl="1"/>
            <a:r>
              <a:rPr lang="en-US" dirty="0" err="1"/>
              <a:t>react.dev</a:t>
            </a:r>
            <a:endParaRPr lang="en-US" dirty="0"/>
          </a:p>
          <a:p>
            <a:pPr lvl="1"/>
            <a:r>
              <a:rPr lang="en-US" dirty="0" err="1"/>
              <a:t>recharts.org</a:t>
            </a:r>
            <a:endParaRPr lang="en-US" dirty="0"/>
          </a:p>
          <a:p>
            <a:pPr lvl="1"/>
            <a:r>
              <a:rPr lang="en-US" dirty="0" err="1"/>
              <a:t>mui.com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4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45</TotalTime>
  <Words>255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NBA analysis dashboard</vt:lpstr>
      <vt:lpstr>Background</vt:lpstr>
      <vt:lpstr>Ethical Considerations</vt:lpstr>
      <vt:lpstr>React, Recharts, &amp; MUI</vt:lpstr>
      <vt:lpstr>Data Cleaning &amp; Storage</vt:lpstr>
      <vt:lpstr>First Graph</vt:lpstr>
      <vt:lpstr>Second graph</vt:lpstr>
      <vt:lpstr>Third Graph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analysis dashboard</dc:title>
  <dc:creator>Will Reinhold</dc:creator>
  <cp:lastModifiedBy>Will Reinhold</cp:lastModifiedBy>
  <cp:revision>3</cp:revision>
  <dcterms:created xsi:type="dcterms:W3CDTF">2024-02-05T22:37:32Z</dcterms:created>
  <dcterms:modified xsi:type="dcterms:W3CDTF">2024-02-05T23:23:06Z</dcterms:modified>
</cp:coreProperties>
</file>