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087"/>
  </p:normalViewPr>
  <p:slideViewPr>
    <p:cSldViewPr snapToGrid="0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tbasket.com/2021/03/nba-all-star-game-2021-mvp-betting-odd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umitrodatta/nba-aba-baa-stats?resource=download" TargetMode="External"/><Relationship Id="rId2" Type="http://schemas.openxmlformats.org/officeDocument/2006/relationships/hyperlink" Target="https://github.com/wreinhold/nba-awards-predic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oup of basketball players in blue jerseys&#10;&#10;Description automatically generated">
            <a:extLst>
              <a:ext uri="{FF2B5EF4-FFF2-40B4-BE49-F238E27FC236}">
                <a16:creationId xmlns:a16="http://schemas.microsoft.com/office/drawing/2014/main" id="{DEEE1B09-6939-59DB-9DC1-79A878084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7405E-FEB3-728E-1421-27351F105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Predicting NBA Awards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1F88D-9371-AD25-49CC-3E5E552F7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William Reinhold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806B10-6182-818C-8D49-69E71C7492F5}"/>
              </a:ext>
            </a:extLst>
          </p:cNvPr>
          <p:cNvSpPr txBox="1"/>
          <p:nvPr/>
        </p:nvSpPr>
        <p:spPr>
          <a:xfrm>
            <a:off x="9570770" y="6657945"/>
            <a:ext cx="26212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ootbasket.com/2021/03/nba-all-star-game-2021-mvp-betting-odd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5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67A8-AAA4-4B29-349E-927E9061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7B53-CCB2-90D6-43F9-D8DB47B9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Wanted to be able to predict the All Star,  All NBA,  All Defense, and All Rookie Awards</a:t>
            </a:r>
          </a:p>
          <a:p>
            <a:r>
              <a:rPr lang="en-US" sz="2800" dirty="0">
                <a:solidFill>
                  <a:schemeClr val="bg1"/>
                </a:solidFill>
              </a:rPr>
              <a:t>Utilized Neural Networks to solve this</a:t>
            </a:r>
          </a:p>
          <a:p>
            <a:r>
              <a:rPr lang="en-US" sz="2800" dirty="0">
                <a:solidFill>
                  <a:schemeClr val="bg1"/>
                </a:solidFill>
              </a:rPr>
              <a:t>Would be useful for sports betting or building NBA rosters</a:t>
            </a:r>
          </a:p>
        </p:txBody>
      </p:sp>
    </p:spTree>
    <p:extLst>
      <p:ext uri="{BB962C8B-B14F-4D97-AF65-F5344CB8AC3E}">
        <p14:creationId xmlns:p14="http://schemas.microsoft.com/office/powerpoint/2010/main" val="3140650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D9E521-AD36-18F1-0F13-49516891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4CE79-9FAE-BA61-DE4D-3F6AB4C5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NBA data is publicly available.</a:t>
            </a:r>
          </a:p>
          <a:p>
            <a:r>
              <a:rPr lang="en-US" dirty="0"/>
              <a:t>This data set was downloaded from </a:t>
            </a:r>
            <a:r>
              <a:rPr lang="en-US" dirty="0" err="1"/>
              <a:t>Kaggle.com</a:t>
            </a:r>
            <a:r>
              <a:rPr lang="en-US" dirty="0"/>
              <a:t>, a website for data scientists and others to share large data sets.</a:t>
            </a:r>
          </a:p>
          <a:p>
            <a:r>
              <a:rPr lang="en-US" dirty="0"/>
              <a:t>Data only included stats that can be scraped for free from the NBA website.</a:t>
            </a:r>
          </a:p>
        </p:txBody>
      </p:sp>
    </p:spTree>
    <p:extLst>
      <p:ext uri="{BB962C8B-B14F-4D97-AF65-F5344CB8AC3E}">
        <p14:creationId xmlns:p14="http://schemas.microsoft.com/office/powerpoint/2010/main" val="4324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8CA9-DBAD-0486-6FA9-8FB688B049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Data Cleaning &amp;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3A63-0382-70BF-B1EB-BAF46319AA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data was stored in a PostgreSQL database.</a:t>
            </a:r>
          </a:p>
          <a:p>
            <a:r>
              <a:rPr lang="en-US" dirty="0">
                <a:solidFill>
                  <a:srgbClr val="404040"/>
                </a:solidFill>
              </a:rPr>
              <a:t>The CSVs were imported into a Python file for cleaning.</a:t>
            </a:r>
          </a:p>
          <a:p>
            <a:r>
              <a:rPr lang="en-US" dirty="0">
                <a:solidFill>
                  <a:srgbClr val="404040"/>
                </a:solidFill>
              </a:rPr>
              <a:t>I dropped unnecessary columns, filled null values, merged data sets, and created dummy variables to be used as the Y values.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BFF6161-4D6A-C8A3-EC93-4F21C9F040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6B2CD1B0-C75F-06EB-8A74-06845984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4399626"/>
            <a:ext cx="5676900" cy="2057400"/>
          </a:xfrm>
          <a:prstGeom prst="rect">
            <a:avLst/>
          </a:prstGeom>
        </p:spPr>
      </p:pic>
      <p:pic>
        <p:nvPicPr>
          <p:cNvPr id="6" name="Picture 5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8E4A7AE5-CB05-D315-A0C8-0632A965F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720256"/>
            <a:ext cx="7772400" cy="1417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51931C0-15E4-E6F0-C1BC-9CCB25AF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&amp; After</a:t>
            </a:r>
          </a:p>
        </p:txBody>
      </p:sp>
    </p:spTree>
    <p:extLst>
      <p:ext uri="{BB962C8B-B14F-4D97-AF65-F5344CB8AC3E}">
        <p14:creationId xmlns:p14="http://schemas.microsoft.com/office/powerpoint/2010/main" val="411642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EA4573-678A-0FED-263D-440763B2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Building the models</a:t>
            </a:r>
          </a:p>
        </p:txBody>
      </p:sp>
      <p:pic>
        <p:nvPicPr>
          <p:cNvPr id="9" name="Content Placeholder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732188A-570B-ED65-FB54-56DE8FC6A0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92018" y="987005"/>
            <a:ext cx="7407964" cy="188902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5898E-6FE3-D89C-011F-4CDC4DB7F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I decided to build four different models using neural networks.</a:t>
            </a:r>
          </a:p>
          <a:p>
            <a:r>
              <a:rPr lang="en-US" sz="1700">
                <a:solidFill>
                  <a:schemeClr val="bg1"/>
                </a:solidFill>
              </a:rPr>
              <a:t>The models needed different data, so there was some additional cleaning for each.</a:t>
            </a:r>
          </a:p>
          <a:p>
            <a:r>
              <a:rPr lang="en-US" sz="1700">
                <a:solidFill>
                  <a:schemeClr val="bg1"/>
                </a:solidFill>
              </a:rPr>
              <a:t>Each model was saved to an h5 file and was over 95% accurate.</a:t>
            </a:r>
          </a:p>
        </p:txBody>
      </p:sp>
    </p:spTree>
    <p:extLst>
      <p:ext uri="{BB962C8B-B14F-4D97-AF65-F5344CB8AC3E}">
        <p14:creationId xmlns:p14="http://schemas.microsoft.com/office/powerpoint/2010/main" val="356092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FFE0-62FC-3B1E-4A4D-501B63A2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2A38-15AF-CA51-0CAD-B5DF951B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can be found at </a:t>
            </a:r>
            <a:r>
              <a:rPr lang="en-US" dirty="0">
                <a:hlinkClick r:id="rId2"/>
              </a:rPr>
              <a:t>https://github.com/wreinhold/nba-awards-predictor</a:t>
            </a:r>
            <a:r>
              <a:rPr lang="en-US" dirty="0"/>
              <a:t>.</a:t>
            </a:r>
          </a:p>
          <a:p>
            <a:r>
              <a:rPr lang="en-US" dirty="0"/>
              <a:t>Data is sourced from </a:t>
            </a:r>
            <a:r>
              <a:rPr lang="en-US" dirty="0">
                <a:hlinkClick r:id="rId3"/>
              </a:rPr>
              <a:t>https://www.kaggle.com/datasets/sumitrodatta/nba-aba-baa-stats?resource=download</a:t>
            </a:r>
            <a:r>
              <a:rPr lang="en-US" dirty="0"/>
              <a:t>. </a:t>
            </a:r>
          </a:p>
          <a:p>
            <a:r>
              <a:rPr lang="en-US" dirty="0"/>
              <a:t>The following websites were used as guides</a:t>
            </a:r>
          </a:p>
          <a:p>
            <a:pPr lvl="1"/>
            <a:r>
              <a:rPr lang="en-US" dirty="0" err="1"/>
              <a:t>Stackoverflow.com</a:t>
            </a:r>
            <a:endParaRPr lang="en-US" dirty="0"/>
          </a:p>
          <a:p>
            <a:pPr lvl="1"/>
            <a:r>
              <a:rPr lang="en-US" dirty="0" err="1"/>
              <a:t>Pandas.pydata.org</a:t>
            </a:r>
            <a:endParaRPr lang="en-US" dirty="0"/>
          </a:p>
          <a:p>
            <a:pPr lvl="1"/>
            <a:r>
              <a:rPr lang="en-US" dirty="0" err="1"/>
              <a:t>Tensorflow.org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041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66</TotalTime>
  <Words>250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Predicting NBA Awards</vt:lpstr>
      <vt:lpstr>Background</vt:lpstr>
      <vt:lpstr>Ethical Considerations</vt:lpstr>
      <vt:lpstr>Data Cleaning &amp; Storage</vt:lpstr>
      <vt:lpstr>Before &amp; After</vt:lpstr>
      <vt:lpstr>Building the models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analysis dashboard</dc:title>
  <dc:creator>Will Reinhold</dc:creator>
  <cp:lastModifiedBy>Will Reinhold</cp:lastModifiedBy>
  <cp:revision>7</cp:revision>
  <dcterms:created xsi:type="dcterms:W3CDTF">2024-02-05T22:37:32Z</dcterms:created>
  <dcterms:modified xsi:type="dcterms:W3CDTF">2024-03-27T21:29:02Z</dcterms:modified>
</cp:coreProperties>
</file>