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EC6"/>
    <a:srgbClr val="F8A01D"/>
    <a:srgbClr val="F16522"/>
    <a:srgbClr val="ED515A"/>
    <a:srgbClr val="F6F9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A8843-DF1E-B742-A966-D2D82ADA2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800C2B-96A5-A345-A9AC-E7B0055DB6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748D2-A81B-FE49-A0B0-4BCC7111B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6E33-74F7-F344-A804-9FE2E160EF69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5360B-8F70-BD47-8B2D-E94398BA0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D7122-7417-6F40-B901-6AE3DD427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85CE-CFEF-5040-9FB4-A4B334FF9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686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D35B6-2BE9-0B47-892C-DB797ABAB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D0203-70D6-3346-8C5B-11906D8136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5D50D-C462-A545-A356-267EA82C5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6E33-74F7-F344-A804-9FE2E160EF69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434FB-D69B-0D4D-BC9D-DCB60C881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E5635-F5A8-C14B-9202-A3256C170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85CE-CFEF-5040-9FB4-A4B334FF9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576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D16A2F-63E5-CE41-80E2-A62593EAAB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9D0346-8A9F-334B-A967-0E366CE94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8DF28-DCA4-F547-82AA-D15145B79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6E33-74F7-F344-A804-9FE2E160EF69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2D635-3B55-AD42-8A3D-0208E73DD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C24A1-5442-124E-BB72-A8195E921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85CE-CFEF-5040-9FB4-A4B334FF9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37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AEA2D-69A3-F24D-99F2-A94C82A62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4D000-B7AA-044A-B0D1-9C249001F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5AF54-C43E-1B45-A71F-C26E8492F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6E33-74F7-F344-A804-9FE2E160EF69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97C6F-35E8-6B4C-A590-B469A67CA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040EE-A105-F54C-910B-491C9872B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85CE-CFEF-5040-9FB4-A4B334FF9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30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ABE0E-5D48-ED47-8044-C365D453C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9309F-1D57-6645-9AFF-88039DD9E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E097D-35C8-E645-906D-BFD28F029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6E33-74F7-F344-A804-9FE2E160EF69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2F8B9-605E-C346-B3CC-7642313D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D0501-81E9-6640-9760-161A173B8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85CE-CFEF-5040-9FB4-A4B334FF9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26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70F7B-743C-4A44-9595-7B698A548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48476-44FA-134A-891F-84AEBCC3A8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A81F9-B0BB-A748-BB13-884DC3001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88153-CC92-FF43-9C5D-F92F5267F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6E33-74F7-F344-A804-9FE2E160EF69}" type="datetimeFigureOut">
              <a:rPr lang="en-US" smtClean="0"/>
              <a:t>3/30/22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FD86F-B089-5F4A-930C-FE243BC68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0529F9-231F-E041-88DC-6B6305F53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85CE-CFEF-5040-9FB4-A4B334FF9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5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1F5FE-E705-E24A-BC82-B8574515C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B2135-4741-664E-9320-AA8CBA148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7445AF-84A9-154A-9874-F2E14D4D3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9B3F24-465C-A147-AD7D-E361F6E13D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604E24-EB65-8446-9437-FD897A1EBB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8BA35D-5E15-E94E-A2E7-09DB5A64D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6E33-74F7-F344-A804-9FE2E160EF69}" type="datetimeFigureOut">
              <a:rPr lang="en-US" smtClean="0"/>
              <a:t>3/30/22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1E6FD5-35A2-FF42-9FC3-2BFAD29D6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5C8372-4A8D-DB40-A6C8-6F973E83A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85CE-CFEF-5040-9FB4-A4B334FF9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82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0FBDC-6CF8-A141-8EB1-29B36383E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DE9CF2-1681-D14E-9711-A1D2DD806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6E33-74F7-F344-A804-9FE2E160EF69}" type="datetimeFigureOut">
              <a:rPr lang="en-US" smtClean="0"/>
              <a:t>3/30/22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113631-F717-9F4B-B96F-CFF1DD8A3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37328A-55F7-6844-B270-30C6E8018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85CE-CFEF-5040-9FB4-A4B334FF9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545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B7B605-1867-E541-9F55-ECCCD9F17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6E33-74F7-F344-A804-9FE2E160EF69}" type="datetimeFigureOut">
              <a:rPr lang="en-US" smtClean="0"/>
              <a:t>3/30/22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218F70-E13B-3840-BAA9-3D4FFA417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1744E-0190-5B4E-A97F-2F18BD195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85CE-CFEF-5040-9FB4-A4B334FF9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096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1167A-273B-9C40-8ECA-E51C00681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8B6A8-3D7C-924C-B9DB-7C9A27A31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A8A6A9-9D33-024D-ABF5-28C1B9F56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57A812-332B-0849-8579-8809B026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6E33-74F7-F344-A804-9FE2E160EF69}" type="datetimeFigureOut">
              <a:rPr lang="en-US" smtClean="0"/>
              <a:t>3/30/22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AF0B1-BADB-1247-B921-7A81152AD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39EFE-878E-7344-862D-09079AFDA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85CE-CFEF-5040-9FB4-A4B334FF9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0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D1EF3-A57A-244E-BF4B-E502E0198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194B11-48B7-3D4A-98C2-4751F2B47C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82892-BEE9-C24C-9777-657BEC64F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0CC0E8-4AAE-2D40-8AEF-9F6C36409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6E33-74F7-F344-A804-9FE2E160EF69}" type="datetimeFigureOut">
              <a:rPr lang="en-US" smtClean="0"/>
              <a:t>3/30/22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F099B7-7995-F74D-8D71-F86C1033A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CA0E3-DB87-D44E-AC16-6B5531BB1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85CE-CFEF-5040-9FB4-A4B334FF9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779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8458BC-028F-6C4F-87BE-48BCF7973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3A63E-E812-9948-B54B-0B2FECAFB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F109A-6E81-4D43-8DB8-3FAE504E28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96E33-74F7-F344-A804-9FE2E160EF69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E520C-90B3-9E40-A36D-BD53676703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8CBB0-EFC8-6643-8234-0A5373314D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185CE-CFEF-5040-9FB4-A4B334FF9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2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11" Type="http://schemas.openxmlformats.org/officeDocument/2006/relationships/image" Target="../media/image7.png"/><Relationship Id="rId5" Type="http://schemas.microsoft.com/office/2007/relationships/hdphoto" Target="../media/hdphoto2.wdp"/><Relationship Id="rId10" Type="http://schemas.openxmlformats.org/officeDocument/2006/relationships/image" Target="../media/image6.png"/><Relationship Id="rId4" Type="http://schemas.openxmlformats.org/officeDocument/2006/relationships/image" Target="../media/image2.jpe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21024C56-9DE8-F040-B606-8C72836854D0}"/>
              </a:ext>
            </a:extLst>
          </p:cNvPr>
          <p:cNvSpPr/>
          <p:nvPr/>
        </p:nvSpPr>
        <p:spPr>
          <a:xfrm>
            <a:off x="389614" y="230587"/>
            <a:ext cx="4985468" cy="4524293"/>
          </a:xfrm>
          <a:prstGeom prst="roundRect">
            <a:avLst>
              <a:gd name="adj" fmla="val 35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8B4365-F047-0845-99B9-2BFB778DB8F2}"/>
              </a:ext>
            </a:extLst>
          </p:cNvPr>
          <p:cNvSpPr/>
          <p:nvPr/>
        </p:nvSpPr>
        <p:spPr>
          <a:xfrm>
            <a:off x="755085" y="401075"/>
            <a:ext cx="2269469" cy="862874"/>
          </a:xfrm>
          <a:prstGeom prst="rect">
            <a:avLst/>
          </a:prstGeom>
          <a:solidFill>
            <a:srgbClr val="F6F9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 Same Side Corner Rectangle 5">
            <a:extLst>
              <a:ext uri="{FF2B5EF4-FFF2-40B4-BE49-F238E27FC236}">
                <a16:creationId xmlns:a16="http://schemas.microsoft.com/office/drawing/2014/main" id="{CD874A8E-4D5D-944D-927D-B97DE92FBC6B}"/>
              </a:ext>
            </a:extLst>
          </p:cNvPr>
          <p:cNvSpPr/>
          <p:nvPr/>
        </p:nvSpPr>
        <p:spPr>
          <a:xfrm rot="16200000">
            <a:off x="192844" y="701707"/>
            <a:ext cx="862874" cy="26161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ED5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37163C-4095-6D4E-BEC6-3C8C990D22E5}"/>
              </a:ext>
            </a:extLst>
          </p:cNvPr>
          <p:cNvSpPr txBox="1"/>
          <p:nvPr/>
        </p:nvSpPr>
        <p:spPr>
          <a:xfrm rot="16200000">
            <a:off x="188346" y="709136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SIMULATORS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D610DD-E55C-EA47-AA07-7A68021709C9}"/>
              </a:ext>
            </a:extLst>
          </p:cNvPr>
          <p:cNvSpPr txBox="1"/>
          <p:nvPr/>
        </p:nvSpPr>
        <p:spPr>
          <a:xfrm>
            <a:off x="832458" y="441819"/>
            <a:ext cx="1994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SIMULATORS OF WORKLOAD </a:t>
            </a: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EXECUTIONS WITH RUNTIME </a:t>
            </a: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SYSTEMS</a:t>
            </a:r>
          </a:p>
        </p:txBody>
      </p:sp>
      <p:pic>
        <p:nvPicPr>
          <p:cNvPr id="1030" name="Picture 6" descr="Simulation icon Images, Stock Photos &amp; Vectors | Shutterstock">
            <a:extLst>
              <a:ext uri="{FF2B5EF4-FFF2-40B4-BE49-F238E27FC236}">
                <a16:creationId xmlns:a16="http://schemas.microsoft.com/office/drawing/2014/main" id="{6FFDE396-6997-5444-AD2D-F1C4CAE9D5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084" t="21748" r="22810" b="38692"/>
          <a:stretch/>
        </p:blipFill>
        <p:spPr bwMode="auto">
          <a:xfrm>
            <a:off x="3335870" y="556439"/>
            <a:ext cx="578292" cy="455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61A3C7C-B31D-974C-A006-BE21A0B1090D}"/>
              </a:ext>
            </a:extLst>
          </p:cNvPr>
          <p:cNvSpPr/>
          <p:nvPr/>
        </p:nvSpPr>
        <p:spPr>
          <a:xfrm>
            <a:off x="755086" y="1472463"/>
            <a:ext cx="2509696" cy="1034092"/>
          </a:xfrm>
          <a:prstGeom prst="rect">
            <a:avLst/>
          </a:prstGeom>
          <a:solidFill>
            <a:srgbClr val="F6F9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 Same Side Corner Rectangle 11">
            <a:extLst>
              <a:ext uri="{FF2B5EF4-FFF2-40B4-BE49-F238E27FC236}">
                <a16:creationId xmlns:a16="http://schemas.microsoft.com/office/drawing/2014/main" id="{4E4C5F50-558F-9449-992B-BD6D428A372A}"/>
              </a:ext>
            </a:extLst>
          </p:cNvPr>
          <p:cNvSpPr/>
          <p:nvPr/>
        </p:nvSpPr>
        <p:spPr>
          <a:xfrm rot="16200000">
            <a:off x="124252" y="1864973"/>
            <a:ext cx="1021551" cy="261611"/>
          </a:xfrm>
          <a:prstGeom prst="round2SameRect">
            <a:avLst/>
          </a:prstGeom>
          <a:solidFill>
            <a:srgbClr val="F16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1D402A-E05E-4B4E-9545-80E489E1D0A1}"/>
              </a:ext>
            </a:extLst>
          </p:cNvPr>
          <p:cNvSpPr txBox="1"/>
          <p:nvPr/>
        </p:nvSpPr>
        <p:spPr>
          <a:xfrm rot="16200000">
            <a:off x="299881" y="1870322"/>
            <a:ext cx="6575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USER API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40F91E-76D4-E44A-9686-C1CCF70DF66E}"/>
              </a:ext>
            </a:extLst>
          </p:cNvPr>
          <p:cNvSpPr txBox="1"/>
          <p:nvPr/>
        </p:nvSpPr>
        <p:spPr>
          <a:xfrm>
            <a:off x="832458" y="1562151"/>
            <a:ext cx="2192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SIMULATED RUNTIME SYSTEMS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2C20D8-3741-8546-A74D-21AB396E0E13}"/>
              </a:ext>
            </a:extLst>
          </p:cNvPr>
          <p:cNvSpPr txBox="1"/>
          <p:nvPr/>
        </p:nvSpPr>
        <p:spPr>
          <a:xfrm>
            <a:off x="959070" y="1790338"/>
            <a:ext cx="227442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General-purpose runtime systems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Workflow management systems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Research prototype runtime systems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0714D6F-AFAA-2E47-B416-4B0F0F446225}"/>
              </a:ext>
            </a:extLst>
          </p:cNvPr>
          <p:cNvSpPr/>
          <p:nvPr/>
        </p:nvSpPr>
        <p:spPr>
          <a:xfrm>
            <a:off x="927060" y="1898238"/>
            <a:ext cx="48455" cy="45719"/>
          </a:xfrm>
          <a:prstGeom prst="ellipse">
            <a:avLst/>
          </a:prstGeom>
          <a:solidFill>
            <a:srgbClr val="F16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5CDA544-FAF1-E84C-AEB2-F73F519F9431}"/>
              </a:ext>
            </a:extLst>
          </p:cNvPr>
          <p:cNvSpPr/>
          <p:nvPr/>
        </p:nvSpPr>
        <p:spPr>
          <a:xfrm>
            <a:off x="927059" y="2067337"/>
            <a:ext cx="48455" cy="45719"/>
          </a:xfrm>
          <a:prstGeom prst="ellipse">
            <a:avLst/>
          </a:prstGeom>
          <a:solidFill>
            <a:srgbClr val="F16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F2FB45D-CE72-9E4C-B85A-4A49E9D74EC9}"/>
              </a:ext>
            </a:extLst>
          </p:cNvPr>
          <p:cNvSpPr/>
          <p:nvPr/>
        </p:nvSpPr>
        <p:spPr>
          <a:xfrm>
            <a:off x="927059" y="2241227"/>
            <a:ext cx="48455" cy="45719"/>
          </a:xfrm>
          <a:prstGeom prst="ellipse">
            <a:avLst/>
          </a:prstGeom>
          <a:solidFill>
            <a:srgbClr val="F16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7,165 Api Icon Stock Photos, Pictures &amp; Royalty-Free Images - iStock">
            <a:extLst>
              <a:ext uri="{FF2B5EF4-FFF2-40B4-BE49-F238E27FC236}">
                <a16:creationId xmlns:a16="http://schemas.microsoft.com/office/drawing/2014/main" id="{3D5F16DF-7712-5747-9BC9-EA13EDFF9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774" y="1407019"/>
            <a:ext cx="361293" cy="36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Simulation icon Images, Stock Photos &amp; Vectors | Shutterstock">
            <a:extLst>
              <a:ext uri="{FF2B5EF4-FFF2-40B4-BE49-F238E27FC236}">
                <a16:creationId xmlns:a16="http://schemas.microsoft.com/office/drawing/2014/main" id="{A8941DFB-8CED-554B-A4A7-221969637F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084" t="21748" r="22810" b="38692"/>
          <a:stretch/>
        </p:blipFill>
        <p:spPr bwMode="auto">
          <a:xfrm>
            <a:off x="4638546" y="556439"/>
            <a:ext cx="578292" cy="455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Simulation icon Images, Stock Photos &amp; Vectors | Shutterstock">
            <a:extLst>
              <a:ext uri="{FF2B5EF4-FFF2-40B4-BE49-F238E27FC236}">
                <a16:creationId xmlns:a16="http://schemas.microsoft.com/office/drawing/2014/main" id="{277EEFF0-407E-7D4A-9C6F-0613BB8993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084" t="21748" r="22810" b="38692"/>
          <a:stretch/>
        </p:blipFill>
        <p:spPr bwMode="auto">
          <a:xfrm>
            <a:off x="3991976" y="383337"/>
            <a:ext cx="578292" cy="455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C977AB-8AFA-AA42-8D9E-27482F4C6980}"/>
              </a:ext>
            </a:extLst>
          </p:cNvPr>
          <p:cNvSpPr txBox="1"/>
          <p:nvPr/>
        </p:nvSpPr>
        <p:spPr>
          <a:xfrm>
            <a:off x="3883422" y="940225"/>
            <a:ext cx="8034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rgbClr val="ED515A"/>
                </a:solidFill>
              </a:rPr>
              <a:t>SIMULATORS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0ABD53-EF6E-4047-BB90-B581D13CA98B}"/>
              </a:ext>
            </a:extLst>
          </p:cNvPr>
          <p:cNvSpPr txBox="1"/>
          <p:nvPr/>
        </p:nvSpPr>
        <p:spPr>
          <a:xfrm>
            <a:off x="3752776" y="1485005"/>
            <a:ext cx="10647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WRENCH USER API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31C767D-5EDC-C944-B107-CAAA26DBC816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4281121" y="1143338"/>
            <a:ext cx="4013" cy="341667"/>
          </a:xfrm>
          <a:prstGeom prst="straightConnector1">
            <a:avLst/>
          </a:prstGeom>
          <a:ln w="19050" cap="rnd">
            <a:solidFill>
              <a:schemeClr val="bg1">
                <a:lumMod val="65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49910B4-C1A7-2E49-993B-C43D73E60669}"/>
              </a:ext>
            </a:extLst>
          </p:cNvPr>
          <p:cNvCxnSpPr>
            <a:cxnSpLocks/>
          </p:cNvCxnSpPr>
          <p:nvPr/>
        </p:nvCxnSpPr>
        <p:spPr>
          <a:xfrm>
            <a:off x="3647258" y="1086868"/>
            <a:ext cx="590332" cy="207834"/>
          </a:xfrm>
          <a:prstGeom prst="straightConnector1">
            <a:avLst/>
          </a:prstGeom>
          <a:ln w="19050" cap="rnd">
            <a:solidFill>
              <a:schemeClr val="bg1">
                <a:lumMod val="6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A1583A1-698E-CF45-8571-80D3D19A9E3F}"/>
              </a:ext>
            </a:extLst>
          </p:cNvPr>
          <p:cNvCxnSpPr>
            <a:cxnSpLocks/>
          </p:cNvCxnSpPr>
          <p:nvPr/>
        </p:nvCxnSpPr>
        <p:spPr>
          <a:xfrm flipH="1">
            <a:off x="4308766" y="1082221"/>
            <a:ext cx="560553" cy="219065"/>
          </a:xfrm>
          <a:prstGeom prst="straightConnector1">
            <a:avLst/>
          </a:prstGeom>
          <a:ln w="19050" cap="rnd">
            <a:solidFill>
              <a:schemeClr val="bg1">
                <a:lumMod val="6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36890A81-3E67-0349-8193-329EC438FAFC}"/>
              </a:ext>
            </a:extLst>
          </p:cNvPr>
          <p:cNvSpPr/>
          <p:nvPr/>
        </p:nvSpPr>
        <p:spPr>
          <a:xfrm>
            <a:off x="765834" y="2733952"/>
            <a:ext cx="2390152" cy="1034092"/>
          </a:xfrm>
          <a:prstGeom prst="rect">
            <a:avLst/>
          </a:prstGeom>
          <a:solidFill>
            <a:srgbClr val="F6F9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 Same Side Corner Rectangle 35">
            <a:extLst>
              <a:ext uri="{FF2B5EF4-FFF2-40B4-BE49-F238E27FC236}">
                <a16:creationId xmlns:a16="http://schemas.microsoft.com/office/drawing/2014/main" id="{D3E41C72-8EBB-9944-B13A-849F1A781DFA}"/>
              </a:ext>
            </a:extLst>
          </p:cNvPr>
          <p:cNvSpPr/>
          <p:nvPr/>
        </p:nvSpPr>
        <p:spPr>
          <a:xfrm rot="16200000">
            <a:off x="108246" y="3118619"/>
            <a:ext cx="1030951" cy="261611"/>
          </a:xfrm>
          <a:prstGeom prst="round2SameRect">
            <a:avLst/>
          </a:prstGeom>
          <a:solidFill>
            <a:srgbClr val="F8A0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956098F-B402-D645-BCAE-4243F71A4FEE}"/>
              </a:ext>
            </a:extLst>
          </p:cNvPr>
          <p:cNvSpPr txBox="1"/>
          <p:nvPr/>
        </p:nvSpPr>
        <p:spPr>
          <a:xfrm rot="16200000">
            <a:off x="131086" y="3127884"/>
            <a:ext cx="997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DEVELOPER API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2585B6-9C34-9C44-8873-AE06231B9036}"/>
              </a:ext>
            </a:extLst>
          </p:cNvPr>
          <p:cNvSpPr txBox="1"/>
          <p:nvPr/>
        </p:nvSpPr>
        <p:spPr>
          <a:xfrm>
            <a:off x="846738" y="2779301"/>
            <a:ext cx="2583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SIMULATED CORE SERVICES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4FDE1E5-ED37-9143-864A-29C0BB5E1620}"/>
              </a:ext>
            </a:extLst>
          </p:cNvPr>
          <p:cNvSpPr txBox="1"/>
          <p:nvPr/>
        </p:nvSpPr>
        <p:spPr>
          <a:xfrm>
            <a:off x="969818" y="2995460"/>
            <a:ext cx="21130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Computation 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(Cloud, Batch, Rack)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Storage 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XRootD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Globus, FTP)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Network Monitoring 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(Vivaldi)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Location 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(Replica Catalog)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0E0FDBD-1404-B34E-833E-95F346E85977}"/>
              </a:ext>
            </a:extLst>
          </p:cNvPr>
          <p:cNvSpPr/>
          <p:nvPr/>
        </p:nvSpPr>
        <p:spPr>
          <a:xfrm>
            <a:off x="937808" y="3103360"/>
            <a:ext cx="48455" cy="45719"/>
          </a:xfrm>
          <a:prstGeom prst="ellipse">
            <a:avLst/>
          </a:prstGeom>
          <a:solidFill>
            <a:srgbClr val="F8A0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1CC325F-A408-284C-89FA-9D2A22ACFF2B}"/>
              </a:ext>
            </a:extLst>
          </p:cNvPr>
          <p:cNvSpPr/>
          <p:nvPr/>
        </p:nvSpPr>
        <p:spPr>
          <a:xfrm>
            <a:off x="937807" y="3272459"/>
            <a:ext cx="48455" cy="45719"/>
          </a:xfrm>
          <a:prstGeom prst="ellipse">
            <a:avLst/>
          </a:prstGeom>
          <a:solidFill>
            <a:srgbClr val="F8A0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0B520FE-3E60-3642-945F-6F45B1EBD941}"/>
              </a:ext>
            </a:extLst>
          </p:cNvPr>
          <p:cNvSpPr/>
          <p:nvPr/>
        </p:nvSpPr>
        <p:spPr>
          <a:xfrm>
            <a:off x="937807" y="3446349"/>
            <a:ext cx="48455" cy="45719"/>
          </a:xfrm>
          <a:prstGeom prst="ellipse">
            <a:avLst/>
          </a:prstGeom>
          <a:solidFill>
            <a:srgbClr val="F8A0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ED75DDE-904A-4240-AEA0-9C36CF36B6BC}"/>
              </a:ext>
            </a:extLst>
          </p:cNvPr>
          <p:cNvSpPr/>
          <p:nvPr/>
        </p:nvSpPr>
        <p:spPr>
          <a:xfrm>
            <a:off x="934842" y="3620239"/>
            <a:ext cx="48455" cy="45719"/>
          </a:xfrm>
          <a:prstGeom prst="ellipse">
            <a:avLst/>
          </a:prstGeom>
          <a:solidFill>
            <a:srgbClr val="F8A0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6" name="Picture 12" descr="Computer chip icon linear template for digital Vector Image">
            <a:extLst>
              <a:ext uri="{FF2B5EF4-FFF2-40B4-BE49-F238E27FC236}">
                <a16:creationId xmlns:a16="http://schemas.microsoft.com/office/drawing/2014/main" id="{8365DD29-A20D-E248-AC82-58D8E53BE1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42" t="11057" r="11851" b="19248"/>
          <a:stretch/>
        </p:blipFill>
        <p:spPr bwMode="auto">
          <a:xfrm>
            <a:off x="3507564" y="3040963"/>
            <a:ext cx="424613" cy="424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Data storage - Free multimedia icons">
            <a:extLst>
              <a:ext uri="{FF2B5EF4-FFF2-40B4-BE49-F238E27FC236}">
                <a16:creationId xmlns:a16="http://schemas.microsoft.com/office/drawing/2014/main" id="{294AF079-0125-ED48-A1AB-5857DCB3C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971" y="3231819"/>
            <a:ext cx="340789" cy="34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3BF1812B-3A74-254F-BA98-222F0CCBCADD}"/>
              </a:ext>
            </a:extLst>
          </p:cNvPr>
          <p:cNvSpPr txBox="1"/>
          <p:nvPr/>
        </p:nvSpPr>
        <p:spPr>
          <a:xfrm>
            <a:off x="3825590" y="3585257"/>
            <a:ext cx="9028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rgbClr val="F8A01D"/>
                </a:solidFill>
              </a:rPr>
              <a:t>CORE SERVICES</a:t>
            </a:r>
          </a:p>
        </p:txBody>
      </p:sp>
      <p:pic>
        <p:nvPicPr>
          <p:cNvPr id="1040" name="Picture 16">
            <a:extLst>
              <a:ext uri="{FF2B5EF4-FFF2-40B4-BE49-F238E27FC236}">
                <a16:creationId xmlns:a16="http://schemas.microsoft.com/office/drawing/2014/main" id="{E78A6EDE-573E-174B-A45E-F5F9D9600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797" y="3040426"/>
            <a:ext cx="436270" cy="455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A486F0A-E124-C640-8FC5-5EA0F228DD25}"/>
              </a:ext>
            </a:extLst>
          </p:cNvPr>
          <p:cNvCxnSpPr>
            <a:cxnSpLocks/>
          </p:cNvCxnSpPr>
          <p:nvPr/>
        </p:nvCxnSpPr>
        <p:spPr>
          <a:xfrm>
            <a:off x="4275122" y="2452443"/>
            <a:ext cx="0" cy="603857"/>
          </a:xfrm>
          <a:prstGeom prst="straightConnector1">
            <a:avLst/>
          </a:prstGeom>
          <a:ln w="19050" cap="rnd">
            <a:solidFill>
              <a:schemeClr val="bg1">
                <a:lumMod val="65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131EBF0-73F3-F546-950D-781B076CC139}"/>
              </a:ext>
            </a:extLst>
          </p:cNvPr>
          <p:cNvCxnSpPr>
            <a:cxnSpLocks/>
          </p:cNvCxnSpPr>
          <p:nvPr/>
        </p:nvCxnSpPr>
        <p:spPr>
          <a:xfrm>
            <a:off x="4314174" y="2754439"/>
            <a:ext cx="345596" cy="241021"/>
          </a:xfrm>
          <a:prstGeom prst="straightConnector1">
            <a:avLst/>
          </a:prstGeom>
          <a:ln w="19050" cap="rnd">
            <a:solidFill>
              <a:schemeClr val="bg1">
                <a:lumMod val="65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407022D-C09A-414E-B555-E69C7BC24520}"/>
              </a:ext>
            </a:extLst>
          </p:cNvPr>
          <p:cNvCxnSpPr>
            <a:cxnSpLocks/>
          </p:cNvCxnSpPr>
          <p:nvPr/>
        </p:nvCxnSpPr>
        <p:spPr>
          <a:xfrm flipH="1">
            <a:off x="3861137" y="2754439"/>
            <a:ext cx="376453" cy="260476"/>
          </a:xfrm>
          <a:prstGeom prst="straightConnector1">
            <a:avLst/>
          </a:prstGeom>
          <a:ln w="19050" cap="rnd">
            <a:solidFill>
              <a:schemeClr val="bg1">
                <a:lumMod val="65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F5888286-2F34-0A45-9291-42C816C8C58E}"/>
              </a:ext>
            </a:extLst>
          </p:cNvPr>
          <p:cNvSpPr/>
          <p:nvPr/>
        </p:nvSpPr>
        <p:spPr>
          <a:xfrm>
            <a:off x="1635558" y="4005556"/>
            <a:ext cx="1872006" cy="610285"/>
          </a:xfrm>
          <a:prstGeom prst="rect">
            <a:avLst/>
          </a:prstGeom>
          <a:solidFill>
            <a:srgbClr val="F6F9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 Same Side Corner Rectangle 59">
            <a:extLst>
              <a:ext uri="{FF2B5EF4-FFF2-40B4-BE49-F238E27FC236}">
                <a16:creationId xmlns:a16="http://schemas.microsoft.com/office/drawing/2014/main" id="{0D41B3BF-D48D-3149-A979-F4C558D65175}"/>
              </a:ext>
            </a:extLst>
          </p:cNvPr>
          <p:cNvSpPr/>
          <p:nvPr/>
        </p:nvSpPr>
        <p:spPr>
          <a:xfrm rot="16200000">
            <a:off x="1207346" y="4187627"/>
            <a:ext cx="610283" cy="246144"/>
          </a:xfrm>
          <a:prstGeom prst="round2SameRect">
            <a:avLst/>
          </a:prstGeom>
          <a:solidFill>
            <a:srgbClr val="007E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2" name="Picture 18" descr="SimGrid - Simulation of Distributed Computer Systems">
            <a:extLst>
              <a:ext uri="{FF2B5EF4-FFF2-40B4-BE49-F238E27FC236}">
                <a16:creationId xmlns:a16="http://schemas.microsoft.com/office/drawing/2014/main" id="{34635F72-328B-E94E-813D-01C1BE160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962" y="4098701"/>
            <a:ext cx="834808" cy="43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5342521B-A053-2B44-B41E-86F839205195}"/>
              </a:ext>
            </a:extLst>
          </p:cNvPr>
          <p:cNvSpPr txBox="1"/>
          <p:nvPr/>
        </p:nvSpPr>
        <p:spPr>
          <a:xfrm rot="16200000">
            <a:off x="1136864" y="4180208"/>
            <a:ext cx="7543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SIMGRID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9A357FB-AC5B-054C-BB9F-9CEFE94027AB}"/>
              </a:ext>
            </a:extLst>
          </p:cNvPr>
          <p:cNvSpPr txBox="1"/>
          <p:nvPr/>
        </p:nvSpPr>
        <p:spPr>
          <a:xfrm>
            <a:off x="1875059" y="4017113"/>
            <a:ext cx="1681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SIMULATED PLATFORM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80F65AB-6965-8F40-AC16-D44F28B6F89D}"/>
              </a:ext>
            </a:extLst>
          </p:cNvPr>
          <p:cNvSpPr txBox="1"/>
          <p:nvPr/>
        </p:nvSpPr>
        <p:spPr>
          <a:xfrm>
            <a:off x="2009934" y="4205940"/>
            <a:ext cx="12997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SimGrid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S4U API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8A2D943-4F4A-0B4D-A67B-2E3BBC729500}"/>
              </a:ext>
            </a:extLst>
          </p:cNvPr>
          <p:cNvSpPr/>
          <p:nvPr/>
        </p:nvSpPr>
        <p:spPr>
          <a:xfrm>
            <a:off x="2000891" y="4309422"/>
            <a:ext cx="48455" cy="45719"/>
          </a:xfrm>
          <a:prstGeom prst="ellipse">
            <a:avLst/>
          </a:prstGeom>
          <a:solidFill>
            <a:srgbClr val="007E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E1B87AE-4AA7-9B4B-B6B2-CBBD1235F721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4276996" y="3816089"/>
            <a:ext cx="0" cy="276999"/>
          </a:xfrm>
          <a:prstGeom prst="straightConnector1">
            <a:avLst/>
          </a:prstGeom>
          <a:ln w="19050" cap="rnd">
            <a:solidFill>
              <a:schemeClr val="bg1">
                <a:lumMod val="65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9B502BB-1851-5441-A60D-1773ADC2B4ED}"/>
              </a:ext>
            </a:extLst>
          </p:cNvPr>
          <p:cNvCxnSpPr>
            <a:cxnSpLocks/>
          </p:cNvCxnSpPr>
          <p:nvPr/>
        </p:nvCxnSpPr>
        <p:spPr>
          <a:xfrm>
            <a:off x="4312304" y="2560285"/>
            <a:ext cx="807588" cy="487815"/>
          </a:xfrm>
          <a:prstGeom prst="straightConnector1">
            <a:avLst/>
          </a:prstGeom>
          <a:ln w="19050" cap="rnd">
            <a:solidFill>
              <a:schemeClr val="bg1">
                <a:lumMod val="6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8143FBC-B330-C848-A933-C4D243A13ED5}"/>
              </a:ext>
            </a:extLst>
          </p:cNvPr>
          <p:cNvCxnSpPr>
            <a:cxnSpLocks/>
          </p:cNvCxnSpPr>
          <p:nvPr/>
        </p:nvCxnSpPr>
        <p:spPr>
          <a:xfrm>
            <a:off x="5101959" y="3069488"/>
            <a:ext cx="0" cy="700650"/>
          </a:xfrm>
          <a:prstGeom prst="straightConnector1">
            <a:avLst/>
          </a:prstGeom>
          <a:ln w="19050" cap="rnd">
            <a:solidFill>
              <a:schemeClr val="bg1">
                <a:lumMod val="6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3764AD3-9CFE-EE43-84CF-D4F8A4022E47}"/>
              </a:ext>
            </a:extLst>
          </p:cNvPr>
          <p:cNvCxnSpPr>
            <a:cxnSpLocks/>
          </p:cNvCxnSpPr>
          <p:nvPr/>
        </p:nvCxnSpPr>
        <p:spPr>
          <a:xfrm flipH="1">
            <a:off x="4686847" y="3793663"/>
            <a:ext cx="406347" cy="299425"/>
          </a:xfrm>
          <a:prstGeom prst="straightConnector1">
            <a:avLst/>
          </a:prstGeom>
          <a:ln w="19050" cap="rnd">
            <a:solidFill>
              <a:schemeClr val="bg1">
                <a:lumMod val="65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4E02B4C-7F14-224A-87F1-CDDE4CB06702}"/>
              </a:ext>
            </a:extLst>
          </p:cNvPr>
          <p:cNvSpPr txBox="1"/>
          <p:nvPr/>
        </p:nvSpPr>
        <p:spPr>
          <a:xfrm>
            <a:off x="3744347" y="1898885"/>
            <a:ext cx="10871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rgbClr val="F16522"/>
                </a:solidFill>
              </a:rPr>
              <a:t>RUNTIME SYSTEMS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A3540CA-4ECD-4647-B83C-71CD000AA186}"/>
              </a:ext>
            </a:extLst>
          </p:cNvPr>
          <p:cNvSpPr txBox="1"/>
          <p:nvPr/>
        </p:nvSpPr>
        <p:spPr>
          <a:xfrm>
            <a:off x="3594793" y="2257516"/>
            <a:ext cx="13708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WRENCH DEVELOPER API</a:t>
            </a:r>
          </a:p>
        </p:txBody>
      </p:sp>
      <p:pic>
        <p:nvPicPr>
          <p:cNvPr id="67" name="Picture 8" descr="7,165 Api Icon Stock Photos, Pictures &amp; Royalty-Free Images - iStock">
            <a:extLst>
              <a:ext uri="{FF2B5EF4-FFF2-40B4-BE49-F238E27FC236}">
                <a16:creationId xmlns:a16="http://schemas.microsoft.com/office/drawing/2014/main" id="{588381B5-836E-CE43-B7A6-CFDABA86E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492" y="2186729"/>
            <a:ext cx="361293" cy="36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C1BBEAE-800F-ED48-B05B-9D92880D5F77}"/>
              </a:ext>
            </a:extLst>
          </p:cNvPr>
          <p:cNvCxnSpPr>
            <a:cxnSpLocks/>
            <a:stCxn id="24" idx="2"/>
            <a:endCxn id="58" idx="0"/>
          </p:cNvCxnSpPr>
          <p:nvPr/>
        </p:nvCxnSpPr>
        <p:spPr>
          <a:xfrm>
            <a:off x="4285134" y="1715837"/>
            <a:ext cx="2792" cy="183048"/>
          </a:xfrm>
          <a:prstGeom prst="straightConnector1">
            <a:avLst/>
          </a:prstGeom>
          <a:ln w="19050" cap="rnd">
            <a:solidFill>
              <a:schemeClr val="bg1">
                <a:lumMod val="65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Automated Icon #193941 - Free Icons Library">
            <a:extLst>
              <a:ext uri="{FF2B5EF4-FFF2-40B4-BE49-F238E27FC236}">
                <a16:creationId xmlns:a16="http://schemas.microsoft.com/office/drawing/2014/main" id="{C0232C80-C7D3-1343-89E0-C430EB1DF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481" y="1869526"/>
            <a:ext cx="289550" cy="28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4081D84-BC34-0C48-A8C6-777EFF0C6FA4}"/>
              </a:ext>
            </a:extLst>
          </p:cNvPr>
          <p:cNvCxnSpPr>
            <a:cxnSpLocks/>
          </p:cNvCxnSpPr>
          <p:nvPr/>
        </p:nvCxnSpPr>
        <p:spPr>
          <a:xfrm>
            <a:off x="4277117" y="2102093"/>
            <a:ext cx="2792" cy="183048"/>
          </a:xfrm>
          <a:prstGeom prst="straightConnector1">
            <a:avLst/>
          </a:prstGeom>
          <a:ln w="19050" cap="rnd">
            <a:solidFill>
              <a:schemeClr val="bg1">
                <a:lumMod val="65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330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72</Words>
  <Application>Microsoft Macintosh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Rafael Ferreira Da Silva</dc:creator>
  <cp:lastModifiedBy>Rafael Ferreira Da Silva</cp:lastModifiedBy>
  <cp:revision>22</cp:revision>
  <dcterms:created xsi:type="dcterms:W3CDTF">2022-03-14T15:20:02Z</dcterms:created>
  <dcterms:modified xsi:type="dcterms:W3CDTF">2022-03-31T00:50:54Z</dcterms:modified>
</cp:coreProperties>
</file>