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7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6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52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0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8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3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4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7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9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6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reuvekamp/Asg3-TattooAp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C821C0-2D6E-F732-639B-B8317D310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r="88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08246-E3AF-3556-C6EC-B554CD2F7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566317" cy="2866405"/>
          </a:xfrm>
        </p:spPr>
        <p:txBody>
          <a:bodyPr>
            <a:normAutofit/>
          </a:bodyPr>
          <a:lstStyle/>
          <a:p>
            <a:r>
              <a:rPr lang="en-US" sz="5400" dirty="0"/>
              <a:t>Tattoo App using Flutter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86434-4C50-67DA-D2AA-8F0E80A25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Wim Reuvekamp</a:t>
            </a:r>
          </a:p>
          <a:p>
            <a:r>
              <a:rPr lang="en-US" dirty="0"/>
              <a:t>Arun </a:t>
            </a:r>
            <a:r>
              <a:rPr lang="en-US" dirty="0" err="1"/>
              <a:t>Pendyala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983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697B-CB69-D4C8-5730-54EC71E2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5FD5-A48D-E4F2-91B8-D0B1761E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588"/>
            <a:ext cx="6272213" cy="3600450"/>
          </a:xfrm>
        </p:spPr>
        <p:txBody>
          <a:bodyPr>
            <a:normAutofit/>
          </a:bodyPr>
          <a:lstStyle/>
          <a:p>
            <a:r>
              <a:rPr lang="en-US" dirty="0"/>
              <a:t>Flutter 3.19.2, Dart 3.3.0</a:t>
            </a:r>
          </a:p>
          <a:p>
            <a:r>
              <a:rPr lang="en-US" dirty="0"/>
              <a:t>Android Studio Iguana | 2023.2.1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tattoos, purchase related products, or contact an expert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C6C0-87C2-653F-CB54-A433EE5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FD023-9D48-4351-D670-2CC6CB75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953" y="1196020"/>
            <a:ext cx="2688093" cy="5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6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B65F-3121-0F82-D0C5-5585EE94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296108" cy="1268984"/>
          </a:xfrm>
        </p:spPr>
        <p:txBody>
          <a:bodyPr>
            <a:noAutofit/>
          </a:bodyPr>
          <a:lstStyle/>
          <a:p>
            <a:r>
              <a:rPr lang="en-US" dirty="0"/>
              <a:t>Major changes from our mockup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509B-F159-5693-50D3-22B901D4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6"/>
            <a:ext cx="8356267" cy="3601212"/>
          </a:xfrm>
        </p:spPr>
        <p:txBody>
          <a:bodyPr>
            <a:normAutofit/>
          </a:bodyPr>
          <a:lstStyle/>
          <a:p>
            <a:r>
              <a:rPr lang="en-US" dirty="0"/>
              <a:t>Added Discount system</a:t>
            </a:r>
          </a:p>
          <a:p>
            <a:r>
              <a:rPr lang="en-US" dirty="0"/>
              <a:t>Added Billing/Shipping and Payment Page</a:t>
            </a:r>
          </a:p>
          <a:p>
            <a:r>
              <a:rPr lang="en-US" dirty="0"/>
              <a:t>Dropdown to filter blackwork or color tattoos</a:t>
            </a:r>
          </a:p>
          <a:p>
            <a:pPr lvl="1"/>
            <a:r>
              <a:rPr lang="en-US" dirty="0"/>
              <a:t>Simpler interface for users than two separate pages</a:t>
            </a:r>
          </a:p>
          <a:p>
            <a:pPr lvl="1"/>
            <a:r>
              <a:rPr lang="en-US" dirty="0"/>
              <a:t>This saved time implementing compared to making another near-duplicate page</a:t>
            </a:r>
          </a:p>
          <a:p>
            <a:r>
              <a:rPr lang="en-US" dirty="0"/>
              <a:t>User can also view all (both) at once</a:t>
            </a:r>
          </a:p>
        </p:txBody>
      </p:sp>
    </p:spTree>
    <p:extLst>
      <p:ext uri="{BB962C8B-B14F-4D97-AF65-F5344CB8AC3E}">
        <p14:creationId xmlns:p14="http://schemas.microsoft.com/office/powerpoint/2010/main" val="16818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E06801-0626-4019-CBE3-D365E209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408" y="3973724"/>
            <a:ext cx="3538413" cy="2219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54C28-FD37-E9AC-20D9-1BB2D5243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4" y="2147007"/>
            <a:ext cx="2671559" cy="3172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B453F-DBEB-2952-E81F-24CD7931C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905" y="2222641"/>
            <a:ext cx="2712095" cy="30214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116E00-E2E8-50B2-E028-E67DDC9CD718}"/>
              </a:ext>
            </a:extLst>
          </p:cNvPr>
          <p:cNvSpPr txBox="1"/>
          <p:nvPr/>
        </p:nvSpPr>
        <p:spPr>
          <a:xfrm>
            <a:off x="6890659" y="648564"/>
            <a:ext cx="347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Implementation</a:t>
            </a:r>
          </a:p>
          <a:p>
            <a:pPr algn="ctr"/>
            <a:r>
              <a:rPr lang="en-US" sz="2800" b="1" dirty="0"/>
              <a:t>(dropdown menu)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8B9D0-544D-FAEF-87F7-9B7432AC6004}"/>
              </a:ext>
            </a:extLst>
          </p:cNvPr>
          <p:cNvSpPr txBox="1"/>
          <p:nvPr/>
        </p:nvSpPr>
        <p:spPr>
          <a:xfrm>
            <a:off x="1213449" y="752721"/>
            <a:ext cx="4182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Mockup</a:t>
            </a:r>
          </a:p>
          <a:p>
            <a:pPr algn="ctr"/>
            <a:r>
              <a:rPr lang="en-US" sz="2800" b="1" dirty="0"/>
              <a:t>(separate pages)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BAB885-C7E3-0C84-9E4C-9E0E55F06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659" y="1706828"/>
            <a:ext cx="3478600" cy="21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0728-828B-89EA-13B8-A6EBC307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B9D8-5874-5329-2507-3A1DB256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6"/>
            <a:ext cx="8843545" cy="3601212"/>
          </a:xfrm>
        </p:spPr>
        <p:txBody>
          <a:bodyPr/>
          <a:lstStyle/>
          <a:p>
            <a:r>
              <a:rPr lang="en-US" dirty="0"/>
              <a:t>Future improvements</a:t>
            </a:r>
          </a:p>
          <a:p>
            <a:pPr lvl="1"/>
            <a:r>
              <a:rPr lang="en-US" dirty="0"/>
              <a:t>Review/rating system for tattoos, products, &amp; experts</a:t>
            </a:r>
          </a:p>
          <a:p>
            <a:pPr lvl="1"/>
            <a:r>
              <a:rPr lang="en-US" dirty="0"/>
              <a:t>In-app messaging service</a:t>
            </a:r>
          </a:p>
          <a:p>
            <a:pPr lvl="1"/>
            <a:r>
              <a:rPr lang="en-US" dirty="0"/>
              <a:t>Account or membership system – record payment information, track shipping, exclusive discounts, etc.</a:t>
            </a:r>
          </a:p>
          <a:p>
            <a:r>
              <a:rPr lang="en-US" dirty="0"/>
              <a:t>Questions or comments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Github</a:t>
            </a:r>
            <a:r>
              <a:rPr lang="en-US" sz="1600" dirty="0"/>
              <a:t> Repository: </a:t>
            </a:r>
            <a:r>
              <a:rPr lang="en-US" sz="1600" dirty="0">
                <a:hlinkClick r:id="rId2"/>
              </a:rPr>
              <a:t>https://github.com/wreuvekamp/Asg3-TattooApp.git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9337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</vt:lpstr>
      <vt:lpstr>Neue Haas Grotesk Text Pro</vt:lpstr>
      <vt:lpstr>PunchcardVTI</vt:lpstr>
      <vt:lpstr>Tattoo App using Flutter</vt:lpstr>
      <vt:lpstr>Overview</vt:lpstr>
      <vt:lpstr>Demonstration</vt:lpstr>
      <vt:lpstr>Major changes from our mockup</vt:lpstr>
      <vt:lpstr>PowerPoint Presentation</vt:lpstr>
      <vt:lpstr>Closing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Tattoo App using Flutter</dc:title>
  <dc:creator>Reuvekamp, Wim  - SDSU Student</dc:creator>
  <cp:lastModifiedBy>Reuvekamp, Wim  - SDSU Student</cp:lastModifiedBy>
  <cp:revision>1</cp:revision>
  <dcterms:created xsi:type="dcterms:W3CDTF">2024-03-06T09:36:18Z</dcterms:created>
  <dcterms:modified xsi:type="dcterms:W3CDTF">2024-03-06T10:24:46Z</dcterms:modified>
</cp:coreProperties>
</file>