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9"/>
  </p:notesMasterIdLst>
  <p:handoutMasterIdLst>
    <p:handoutMasterId r:id="rId10"/>
  </p:handoutMasterIdLst>
  <p:sldIdLst>
    <p:sldId id="256" r:id="rId2"/>
    <p:sldId id="261" r:id="rId3"/>
    <p:sldId id="258" r:id="rId4"/>
    <p:sldId id="262" r:id="rId5"/>
    <p:sldId id="263" r:id="rId6"/>
    <p:sldId id="264" r:id="rId7"/>
    <p:sldId id="260" r:id="rId8"/>
  </p:sldIdLst>
  <p:sldSz cx="12192000" cy="6858000"/>
  <p:notesSz cx="6858000" cy="9144000"/>
  <p:defaultTextStyle>
    <a:defPPr rtl="0">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4648" autoAdjust="0"/>
  </p:normalViewPr>
  <p:slideViewPr>
    <p:cSldViewPr snapToGrid="0">
      <p:cViewPr varScale="1">
        <p:scale>
          <a:sx n="85" d="100"/>
          <a:sy n="85" d="100"/>
        </p:scale>
        <p:origin x="64" y="48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75" d="100"/>
          <a:sy n="75" d="100"/>
        </p:scale>
        <p:origin x="3610"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9C16A6-8C48-4165-8DAF-8C957C12A8FA}" type="doc">
      <dgm:prSet loTypeId="urn:microsoft.com/office/officeart/2018/2/layout/IconLabelList" loCatId="icon" qsTypeId="urn:microsoft.com/office/officeart/2005/8/quickstyle/simple1" qsCatId="simple" csTypeId="urn:microsoft.com/office/officeart/2018/5/colors/Iconchunking_neutralbg_accent2_2" csCatId="accent2" phldr="1"/>
      <dgm:spPr/>
      <dgm:t>
        <a:bodyPr/>
        <a:lstStyle/>
        <a:p>
          <a:endParaRPr lang="zh-CN" altLang="en-US"/>
        </a:p>
      </dgm:t>
    </dgm:pt>
    <dgm:pt modelId="{701D68F5-42F8-47BC-8FED-84C50F595DF0}">
      <dgm:prSet phldrT="[Text]"/>
      <dgm:spPr/>
      <dgm:t>
        <a:bodyPr/>
        <a:lstStyle/>
        <a:p>
          <a:pPr>
            <a:lnSpc>
              <a:spcPct val="100000"/>
            </a:lnSpc>
          </a:pPr>
          <a:r>
            <a:rPr lang="en-US" b="1" i="0" dirty="0"/>
            <a:t>Application Background and Purpose</a:t>
          </a:r>
          <a:endParaRPr lang="zh-CN" altLang="en-US" noProof="0" dirty="0">
            <a:latin typeface="Microsoft YaHei UI" panose="020B0503020204020204" pitchFamily="34" charset="-122"/>
            <a:ea typeface="Microsoft YaHei UI" panose="020B0503020204020204" pitchFamily="34" charset="-122"/>
          </a:endParaRPr>
        </a:p>
      </dgm:t>
    </dgm:pt>
    <dgm:pt modelId="{9617668C-C38C-4017-8DDF-37855B15D110}" type="parTrans" cxnId="{C4BA385D-31ED-40EF-A5D6-98DFBA64E71A}">
      <dgm:prSet/>
      <dgm:spPr/>
      <dgm:t>
        <a:bodyPr rtlCol="0"/>
        <a:lstStyle/>
        <a:p>
          <a:pPr rtl="0"/>
          <a:endParaRPr lang="zh-CN" altLang="en-US" noProof="0" dirty="0">
            <a:latin typeface="Microsoft YaHei UI" panose="020B0503020204020204" pitchFamily="34" charset="-122"/>
            <a:ea typeface="Microsoft YaHei UI" panose="020B0503020204020204" pitchFamily="34" charset="-122"/>
          </a:endParaRPr>
        </a:p>
      </dgm:t>
    </dgm:pt>
    <dgm:pt modelId="{0C95B389-AC0C-4055-9AA3-38815EFC8B0A}" type="sibTrans" cxnId="{C4BA385D-31ED-40EF-A5D6-98DFBA64E71A}">
      <dgm:prSet/>
      <dgm:spPr/>
      <dgm:t>
        <a:bodyPr rtlCol="0"/>
        <a:lstStyle/>
        <a:p>
          <a:pPr rtl="0"/>
          <a:endParaRPr lang="zh-CN" altLang="en-US" noProof="0" dirty="0">
            <a:latin typeface="Microsoft YaHei UI" panose="020B0503020204020204" pitchFamily="34" charset="-122"/>
            <a:ea typeface="Microsoft YaHei UI" panose="020B0503020204020204" pitchFamily="34" charset="-122"/>
          </a:endParaRPr>
        </a:p>
      </dgm:t>
    </dgm:pt>
    <dgm:pt modelId="{91A66877-AC1C-46D9-BF2C-6024B638DEA9}">
      <dgm:prSet phldrT="[Text]"/>
      <dgm:spPr/>
      <dgm:t>
        <a:bodyPr/>
        <a:lstStyle/>
        <a:p>
          <a:pPr>
            <a:lnSpc>
              <a:spcPct val="100000"/>
            </a:lnSpc>
          </a:pPr>
          <a:r>
            <a:rPr lang="en-US" b="1" i="0" dirty="0"/>
            <a:t>Future Plans</a:t>
          </a:r>
          <a:endParaRPr lang="zh-CN" altLang="en-US" noProof="0" dirty="0">
            <a:latin typeface="Microsoft YaHei UI" panose="020B0503020204020204" pitchFamily="34" charset="-122"/>
            <a:ea typeface="Microsoft YaHei UI" panose="020B0503020204020204" pitchFamily="34" charset="-122"/>
          </a:endParaRPr>
        </a:p>
      </dgm:t>
    </dgm:pt>
    <dgm:pt modelId="{913FED05-DF41-48A7-B1F8-81937A468EF9}" type="parTrans" cxnId="{7F0DAB6F-9257-4F2D-B31A-3418F73F6952}">
      <dgm:prSet/>
      <dgm:spPr/>
      <dgm:t>
        <a:bodyPr rtlCol="0"/>
        <a:lstStyle/>
        <a:p>
          <a:pPr rtl="0"/>
          <a:endParaRPr lang="zh-CN" altLang="en-US" noProof="0" dirty="0">
            <a:latin typeface="Microsoft YaHei UI" panose="020B0503020204020204" pitchFamily="34" charset="-122"/>
            <a:ea typeface="Microsoft YaHei UI" panose="020B0503020204020204" pitchFamily="34" charset="-122"/>
          </a:endParaRPr>
        </a:p>
      </dgm:t>
    </dgm:pt>
    <dgm:pt modelId="{BFCE4A28-C381-46FF-935A-B11534EF7D87}" type="sibTrans" cxnId="{7F0DAB6F-9257-4F2D-B31A-3418F73F6952}">
      <dgm:prSet/>
      <dgm:spPr/>
      <dgm:t>
        <a:bodyPr rtlCol="0"/>
        <a:lstStyle/>
        <a:p>
          <a:pPr rtl="0"/>
          <a:endParaRPr lang="zh-CN" altLang="en-US" noProof="0" dirty="0">
            <a:latin typeface="Microsoft YaHei UI" panose="020B0503020204020204" pitchFamily="34" charset="-122"/>
            <a:ea typeface="Microsoft YaHei UI" panose="020B0503020204020204" pitchFamily="34" charset="-122"/>
          </a:endParaRPr>
        </a:p>
      </dgm:t>
    </dgm:pt>
    <dgm:pt modelId="{76CC3289-2662-43F0-A3C6-BA04A135F08C}">
      <dgm:prSet phldrT="[Text]"/>
      <dgm:spPr/>
      <dgm:t>
        <a:bodyPr rtlCol="0"/>
        <a:lstStyle/>
        <a:p>
          <a:pPr>
            <a:lnSpc>
              <a:spcPct val="100000"/>
            </a:lnSpc>
          </a:pPr>
          <a:r>
            <a:rPr lang="en-US" altLang="en-US" noProof="0" dirty="0">
              <a:latin typeface="Microsoft YaHei UI" panose="020B0503020204020204" pitchFamily="34" charset="-122"/>
              <a:ea typeface="Microsoft YaHei UI" panose="020B0503020204020204" pitchFamily="34" charset="-122"/>
            </a:rPr>
            <a:t>Function Overview</a:t>
          </a:r>
          <a:endParaRPr lang="zh-CN" altLang="en-US" noProof="0" dirty="0">
            <a:latin typeface="Microsoft YaHei UI" panose="020B0503020204020204" pitchFamily="34" charset="-122"/>
            <a:ea typeface="Microsoft YaHei UI" panose="020B0503020204020204" pitchFamily="34" charset="-122"/>
          </a:endParaRPr>
        </a:p>
        <a:p>
          <a:pPr>
            <a:lnSpc>
              <a:spcPct val="100000"/>
            </a:lnSpc>
          </a:pPr>
          <a:endParaRPr lang="zh-CN" altLang="en-US" noProof="0" dirty="0">
            <a:latin typeface="Microsoft YaHei UI" panose="020B0503020204020204" pitchFamily="34" charset="-122"/>
            <a:ea typeface="Microsoft YaHei UI" panose="020B0503020204020204" pitchFamily="34" charset="-122"/>
          </a:endParaRPr>
        </a:p>
      </dgm:t>
    </dgm:pt>
    <dgm:pt modelId="{D46DB4DA-1442-4ECE-89FE-BBB1E3489E3D}" type="parTrans" cxnId="{0400886E-8A1A-44C2-95A7-DB0EF4911494}">
      <dgm:prSet/>
      <dgm:spPr/>
      <dgm:t>
        <a:bodyPr rtlCol="0"/>
        <a:lstStyle/>
        <a:p>
          <a:pPr rtl="0"/>
          <a:endParaRPr lang="zh-CN" altLang="en-US" noProof="0" dirty="0">
            <a:latin typeface="Microsoft YaHei UI" panose="020B0503020204020204" pitchFamily="34" charset="-122"/>
            <a:ea typeface="Microsoft YaHei UI" panose="020B0503020204020204" pitchFamily="34" charset="-122"/>
          </a:endParaRPr>
        </a:p>
      </dgm:t>
    </dgm:pt>
    <dgm:pt modelId="{FA28C9D6-476E-43CD-BA23-D6D990FD78D0}" type="sibTrans" cxnId="{0400886E-8A1A-44C2-95A7-DB0EF4911494}">
      <dgm:prSet/>
      <dgm:spPr/>
      <dgm:t>
        <a:bodyPr rtlCol="0"/>
        <a:lstStyle/>
        <a:p>
          <a:pPr rtl="0"/>
          <a:endParaRPr lang="zh-CN" altLang="en-US" noProof="0" dirty="0">
            <a:latin typeface="Microsoft YaHei UI" panose="020B0503020204020204" pitchFamily="34" charset="-122"/>
            <a:ea typeface="Microsoft YaHei UI" panose="020B0503020204020204" pitchFamily="34" charset="-122"/>
          </a:endParaRPr>
        </a:p>
      </dgm:t>
    </dgm:pt>
    <dgm:pt modelId="{7C2A974B-C1D4-4294-8DB0-749CEB14D15F}">
      <dgm:prSet phldrT="[Text]"/>
      <dgm:spPr/>
      <dgm:t>
        <a:bodyPr/>
        <a:lstStyle/>
        <a:p>
          <a:pPr>
            <a:lnSpc>
              <a:spcPct val="100000"/>
            </a:lnSpc>
          </a:pPr>
          <a:r>
            <a:rPr lang="en-US" b="1" i="0" dirty="0"/>
            <a:t>Technical Architecture</a:t>
          </a:r>
          <a:endParaRPr lang="zh-CN" altLang="en-US" noProof="0" dirty="0">
            <a:latin typeface="Microsoft YaHei UI" panose="020B0503020204020204" pitchFamily="34" charset="-122"/>
            <a:ea typeface="Microsoft YaHei UI" panose="020B0503020204020204" pitchFamily="34" charset="-122"/>
          </a:endParaRPr>
        </a:p>
      </dgm:t>
    </dgm:pt>
    <dgm:pt modelId="{D17DB533-6047-4C19-96A2-FEEF5F96BA67}" type="parTrans" cxnId="{4EA12E60-8820-44C4-AD76-3DDDB46A0AAA}">
      <dgm:prSet/>
      <dgm:spPr/>
      <dgm:t>
        <a:bodyPr/>
        <a:lstStyle/>
        <a:p>
          <a:endParaRPr lang="zh-CN" altLang="en-US"/>
        </a:p>
      </dgm:t>
    </dgm:pt>
    <dgm:pt modelId="{9A549CEF-D067-4604-BC13-993EE78245A4}" type="sibTrans" cxnId="{4EA12E60-8820-44C4-AD76-3DDDB46A0AAA}">
      <dgm:prSet/>
      <dgm:spPr/>
      <dgm:t>
        <a:bodyPr/>
        <a:lstStyle/>
        <a:p>
          <a:endParaRPr lang="zh-CN" altLang="en-US"/>
        </a:p>
      </dgm:t>
    </dgm:pt>
    <dgm:pt modelId="{8994D886-A75F-411A-A9D7-D31991FF12BD}" type="pres">
      <dgm:prSet presAssocID="{7D9C16A6-8C48-4165-8DAF-8C957C12A8FA}" presName="root" presStyleCnt="0">
        <dgm:presLayoutVars>
          <dgm:dir/>
          <dgm:resizeHandles val="exact"/>
        </dgm:presLayoutVars>
      </dgm:prSet>
      <dgm:spPr/>
    </dgm:pt>
    <dgm:pt modelId="{E1DBA6D5-BD14-4CD2-A0CC-80F867FEFA81}" type="pres">
      <dgm:prSet presAssocID="{701D68F5-42F8-47BC-8FED-84C50F595DF0}" presName="compNode" presStyleCnt="0"/>
      <dgm:spPr/>
    </dgm:pt>
    <dgm:pt modelId="{19A8DC21-3E65-409D-AD53-DA51BB9198A0}" type="pres">
      <dgm:prSet presAssocID="{701D68F5-42F8-47BC-8FED-84C50F595DF0}" presName="iconRect" presStyleLbl="node1" presStyleIdx="0" presStyleCnt="4" custScaleX="157625" custScaleY="157625" custLinFactNeighborX="7507" custLinFactNeighborY="-6347"/>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Network"/>
        </a:ext>
      </dgm:extLst>
    </dgm:pt>
    <dgm:pt modelId="{B9F90A48-FF94-4C94-A587-0190406F6FD3}" type="pres">
      <dgm:prSet presAssocID="{701D68F5-42F8-47BC-8FED-84C50F595DF0}" presName="spaceRect" presStyleCnt="0"/>
      <dgm:spPr/>
    </dgm:pt>
    <dgm:pt modelId="{A99B5DD6-89E9-4537-B415-4205CEB9323A}" type="pres">
      <dgm:prSet presAssocID="{701D68F5-42F8-47BC-8FED-84C50F595DF0}" presName="textRect" presStyleLbl="revTx" presStyleIdx="0" presStyleCnt="4" custLinFactNeighborX="-19981" custLinFactNeighborY="1705">
        <dgm:presLayoutVars>
          <dgm:chMax val="1"/>
          <dgm:chPref val="1"/>
        </dgm:presLayoutVars>
      </dgm:prSet>
      <dgm:spPr/>
    </dgm:pt>
    <dgm:pt modelId="{8B391436-B9B0-45BD-A57F-792D6376D868}" type="pres">
      <dgm:prSet presAssocID="{0C95B389-AC0C-4055-9AA3-38815EFC8B0A}" presName="sibTrans" presStyleCnt="0"/>
      <dgm:spPr/>
    </dgm:pt>
    <dgm:pt modelId="{95872155-C45D-46D3-874C-D838089A06F8}" type="pres">
      <dgm:prSet presAssocID="{91A66877-AC1C-46D9-BF2C-6024B638DEA9}" presName="compNode" presStyleCnt="0"/>
      <dgm:spPr/>
    </dgm:pt>
    <dgm:pt modelId="{CE9DF0E8-B0DE-4E1E-9FF4-6006AD8428DB}" type="pres">
      <dgm:prSet presAssocID="{91A66877-AC1C-46D9-BF2C-6024B638DEA9}" presName="iconRect" presStyleLbl="node1" presStyleIdx="1" presStyleCnt="4" custScaleX="157625" custScaleY="157625" custLinFactNeighborX="-38159" custLinFactNeighborY="-3910"/>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atellite"/>
        </a:ext>
      </dgm:extLst>
    </dgm:pt>
    <dgm:pt modelId="{AA0423A1-55B2-45E9-BFE7-3FBE5BDA65ED}" type="pres">
      <dgm:prSet presAssocID="{91A66877-AC1C-46D9-BF2C-6024B638DEA9}" presName="spaceRect" presStyleCnt="0"/>
      <dgm:spPr/>
    </dgm:pt>
    <dgm:pt modelId="{55120873-6F5C-4053-8EAD-6287A7F1097E}" type="pres">
      <dgm:prSet presAssocID="{91A66877-AC1C-46D9-BF2C-6024B638DEA9}" presName="textRect" presStyleLbl="revTx" presStyleIdx="1" presStyleCnt="4" custScaleX="99145" custScaleY="91979" custLinFactX="67026" custLinFactNeighborX="100000" custLinFactNeighborY="-67">
        <dgm:presLayoutVars>
          <dgm:chMax val="1"/>
          <dgm:chPref val="1"/>
        </dgm:presLayoutVars>
      </dgm:prSet>
      <dgm:spPr/>
    </dgm:pt>
    <dgm:pt modelId="{F679C986-30E4-4F0A-A3A6-CAE528BFED76}" type="pres">
      <dgm:prSet presAssocID="{BFCE4A28-C381-46FF-935A-B11534EF7D87}" presName="sibTrans" presStyleCnt="0"/>
      <dgm:spPr/>
    </dgm:pt>
    <dgm:pt modelId="{2EC2FDE3-8908-45C7-A3FD-EB370213FE69}" type="pres">
      <dgm:prSet presAssocID="{76CC3289-2662-43F0-A3C6-BA04A135F08C}" presName="compNode" presStyleCnt="0"/>
      <dgm:spPr/>
    </dgm:pt>
    <dgm:pt modelId="{6DB1FE51-13D0-4A38-AD6E-48D4371A1AF3}" type="pres">
      <dgm:prSet presAssocID="{76CC3289-2662-43F0-A3C6-BA04A135F08C}" presName="iconRect" presStyleLbl="node1" presStyleIdx="2" presStyleCnt="4" custScaleX="157625" custScaleY="157625" custLinFactX="-6507" custLinFactNeighborX="-100000" custLinFactNeighborY="-255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Link"/>
        </a:ext>
      </dgm:extLst>
    </dgm:pt>
    <dgm:pt modelId="{0928538A-05CC-4A79-BD5D-92F985D1EEE5}" type="pres">
      <dgm:prSet presAssocID="{76CC3289-2662-43F0-A3C6-BA04A135F08C}" presName="spaceRect" presStyleCnt="0"/>
      <dgm:spPr/>
    </dgm:pt>
    <dgm:pt modelId="{133097FC-B1F8-4953-B0AB-E8E73D968D1C}" type="pres">
      <dgm:prSet presAssocID="{76CC3289-2662-43F0-A3C6-BA04A135F08C}" presName="textRect" presStyleLbl="revTx" presStyleIdx="2" presStyleCnt="4" custLinFactX="-36484" custLinFactNeighborX="-100000" custLinFactNeighborY="-4930">
        <dgm:presLayoutVars>
          <dgm:chMax val="1"/>
          <dgm:chPref val="1"/>
        </dgm:presLayoutVars>
      </dgm:prSet>
      <dgm:spPr/>
    </dgm:pt>
    <dgm:pt modelId="{D4EF14CC-1506-4D60-8BEB-DD1FB0E2FCE8}" type="pres">
      <dgm:prSet presAssocID="{FA28C9D6-476E-43CD-BA23-D6D990FD78D0}" presName="sibTrans" presStyleCnt="0"/>
      <dgm:spPr/>
    </dgm:pt>
    <dgm:pt modelId="{8BE34AA5-482D-460E-AAE4-4EAF1F4491DB}" type="pres">
      <dgm:prSet presAssocID="{7C2A974B-C1D4-4294-8DB0-749CEB14D15F}" presName="compNode" presStyleCnt="0"/>
      <dgm:spPr/>
    </dgm:pt>
    <dgm:pt modelId="{2465BABA-053E-4273-BF6C-6A101093BAB9}" type="pres">
      <dgm:prSet presAssocID="{7C2A974B-C1D4-4294-8DB0-749CEB14D15F}" presName="iconRect" presStyleLbl="node1" presStyleIdx="3" presStyleCnt="4" custFlipVert="0" custFlipHor="1" custScaleX="21901" custScaleY="23794"/>
      <dgm:spPr/>
    </dgm:pt>
    <dgm:pt modelId="{B5BA0557-2D79-431B-88EB-9963E909BB40}" type="pres">
      <dgm:prSet presAssocID="{7C2A974B-C1D4-4294-8DB0-749CEB14D15F}" presName="spaceRect" presStyleCnt="0"/>
      <dgm:spPr/>
    </dgm:pt>
    <dgm:pt modelId="{00503BFD-3E7B-45D9-9D38-11657C5AB9E7}" type="pres">
      <dgm:prSet presAssocID="{7C2A974B-C1D4-4294-8DB0-749CEB14D15F}" presName="textRect" presStyleLbl="revTx" presStyleIdx="3" presStyleCnt="4" custScaleY="67919" custLinFactX="-63977" custLinFactNeighborX="-100000" custLinFactNeighborY="27418">
        <dgm:presLayoutVars>
          <dgm:chMax val="1"/>
          <dgm:chPref val="1"/>
        </dgm:presLayoutVars>
      </dgm:prSet>
      <dgm:spPr/>
    </dgm:pt>
  </dgm:ptLst>
  <dgm:cxnLst>
    <dgm:cxn modelId="{2848211E-D8A3-4A52-B121-EBE5CE4E6B6B}" type="presOf" srcId="{7C2A974B-C1D4-4294-8DB0-749CEB14D15F}" destId="{00503BFD-3E7B-45D9-9D38-11657C5AB9E7}" srcOrd="0" destOrd="0" presId="urn:microsoft.com/office/officeart/2018/2/layout/IconLabelList"/>
    <dgm:cxn modelId="{1B8CB22C-9648-419B-97E9-4AA6C3555723}" type="presOf" srcId="{701D68F5-42F8-47BC-8FED-84C50F595DF0}" destId="{A99B5DD6-89E9-4537-B415-4205CEB9323A}" srcOrd="0" destOrd="0" presId="urn:microsoft.com/office/officeart/2018/2/layout/IconLabelList"/>
    <dgm:cxn modelId="{C4BA385D-31ED-40EF-A5D6-98DFBA64E71A}" srcId="{7D9C16A6-8C48-4165-8DAF-8C957C12A8FA}" destId="{701D68F5-42F8-47BC-8FED-84C50F595DF0}" srcOrd="0" destOrd="0" parTransId="{9617668C-C38C-4017-8DDF-37855B15D110}" sibTransId="{0C95B389-AC0C-4055-9AA3-38815EFC8B0A}"/>
    <dgm:cxn modelId="{4EA12E60-8820-44C4-AD76-3DDDB46A0AAA}" srcId="{7D9C16A6-8C48-4165-8DAF-8C957C12A8FA}" destId="{7C2A974B-C1D4-4294-8DB0-749CEB14D15F}" srcOrd="3" destOrd="0" parTransId="{D17DB533-6047-4C19-96A2-FEEF5F96BA67}" sibTransId="{9A549CEF-D067-4604-BC13-993EE78245A4}"/>
    <dgm:cxn modelId="{5574CC64-4BF2-43BE-BABC-6DF1E58A4C74}" type="presOf" srcId="{7D9C16A6-8C48-4165-8DAF-8C957C12A8FA}" destId="{8994D886-A75F-411A-A9D7-D31991FF12BD}" srcOrd="0" destOrd="0" presId="urn:microsoft.com/office/officeart/2018/2/layout/IconLabelList"/>
    <dgm:cxn modelId="{0400886E-8A1A-44C2-95A7-DB0EF4911494}" srcId="{7D9C16A6-8C48-4165-8DAF-8C957C12A8FA}" destId="{76CC3289-2662-43F0-A3C6-BA04A135F08C}" srcOrd="2" destOrd="0" parTransId="{D46DB4DA-1442-4ECE-89FE-BBB1E3489E3D}" sibTransId="{FA28C9D6-476E-43CD-BA23-D6D990FD78D0}"/>
    <dgm:cxn modelId="{7F0DAB6F-9257-4F2D-B31A-3418F73F6952}" srcId="{7D9C16A6-8C48-4165-8DAF-8C957C12A8FA}" destId="{91A66877-AC1C-46D9-BF2C-6024B638DEA9}" srcOrd="1" destOrd="0" parTransId="{913FED05-DF41-48A7-B1F8-81937A468EF9}" sibTransId="{BFCE4A28-C381-46FF-935A-B11534EF7D87}"/>
    <dgm:cxn modelId="{EC5C6E85-C523-4B60-976B-342F12E3A6CB}" type="presOf" srcId="{91A66877-AC1C-46D9-BF2C-6024B638DEA9}" destId="{55120873-6F5C-4053-8EAD-6287A7F1097E}" srcOrd="0" destOrd="0" presId="urn:microsoft.com/office/officeart/2018/2/layout/IconLabelList"/>
    <dgm:cxn modelId="{6E31C6AB-C9E6-448F-A8CC-566A63619D4D}" type="presOf" srcId="{76CC3289-2662-43F0-A3C6-BA04A135F08C}" destId="{133097FC-B1F8-4953-B0AB-E8E73D968D1C}" srcOrd="0" destOrd="0" presId="urn:microsoft.com/office/officeart/2018/2/layout/IconLabelList"/>
    <dgm:cxn modelId="{2AD6E781-3ED2-484E-B438-73386D2C583D}" type="presParOf" srcId="{8994D886-A75F-411A-A9D7-D31991FF12BD}" destId="{E1DBA6D5-BD14-4CD2-A0CC-80F867FEFA81}" srcOrd="0" destOrd="0" presId="urn:microsoft.com/office/officeart/2018/2/layout/IconLabelList"/>
    <dgm:cxn modelId="{10B2B212-528C-471D-ABD0-D66ED992B833}" type="presParOf" srcId="{E1DBA6D5-BD14-4CD2-A0CC-80F867FEFA81}" destId="{19A8DC21-3E65-409D-AD53-DA51BB9198A0}" srcOrd="0" destOrd="0" presId="urn:microsoft.com/office/officeart/2018/2/layout/IconLabelList"/>
    <dgm:cxn modelId="{2A8FB3D0-F98B-4F5A-BACA-4315E38776FB}" type="presParOf" srcId="{E1DBA6D5-BD14-4CD2-A0CC-80F867FEFA81}" destId="{B9F90A48-FF94-4C94-A587-0190406F6FD3}" srcOrd="1" destOrd="0" presId="urn:microsoft.com/office/officeart/2018/2/layout/IconLabelList"/>
    <dgm:cxn modelId="{95FEF629-9884-451C-89B4-41B897ABE3D6}" type="presParOf" srcId="{E1DBA6D5-BD14-4CD2-A0CC-80F867FEFA81}" destId="{A99B5DD6-89E9-4537-B415-4205CEB9323A}" srcOrd="2" destOrd="0" presId="urn:microsoft.com/office/officeart/2018/2/layout/IconLabelList"/>
    <dgm:cxn modelId="{0FE6827F-DE80-4F8A-8E9D-7F88C0F7EF29}" type="presParOf" srcId="{8994D886-A75F-411A-A9D7-D31991FF12BD}" destId="{8B391436-B9B0-45BD-A57F-792D6376D868}" srcOrd="1" destOrd="0" presId="urn:microsoft.com/office/officeart/2018/2/layout/IconLabelList"/>
    <dgm:cxn modelId="{4857BE3A-D518-473D-AC79-7B9BF18B9824}" type="presParOf" srcId="{8994D886-A75F-411A-A9D7-D31991FF12BD}" destId="{95872155-C45D-46D3-874C-D838089A06F8}" srcOrd="2" destOrd="0" presId="urn:microsoft.com/office/officeart/2018/2/layout/IconLabelList"/>
    <dgm:cxn modelId="{B4B325C4-81F2-4B3E-8CBF-4532B0BFA343}" type="presParOf" srcId="{95872155-C45D-46D3-874C-D838089A06F8}" destId="{CE9DF0E8-B0DE-4E1E-9FF4-6006AD8428DB}" srcOrd="0" destOrd="0" presId="urn:microsoft.com/office/officeart/2018/2/layout/IconLabelList"/>
    <dgm:cxn modelId="{0AE6D335-6E55-47E1-BAD8-0368620AB8F6}" type="presParOf" srcId="{95872155-C45D-46D3-874C-D838089A06F8}" destId="{AA0423A1-55B2-45E9-BFE7-3FBE5BDA65ED}" srcOrd="1" destOrd="0" presId="urn:microsoft.com/office/officeart/2018/2/layout/IconLabelList"/>
    <dgm:cxn modelId="{AFEE8CCD-97FE-4EFA-A584-DF6AFDAD2B20}" type="presParOf" srcId="{95872155-C45D-46D3-874C-D838089A06F8}" destId="{55120873-6F5C-4053-8EAD-6287A7F1097E}" srcOrd="2" destOrd="0" presId="urn:microsoft.com/office/officeart/2018/2/layout/IconLabelList"/>
    <dgm:cxn modelId="{26649F18-C204-4047-8300-905486AB3755}" type="presParOf" srcId="{8994D886-A75F-411A-A9D7-D31991FF12BD}" destId="{F679C986-30E4-4F0A-A3A6-CAE528BFED76}" srcOrd="3" destOrd="0" presId="urn:microsoft.com/office/officeart/2018/2/layout/IconLabelList"/>
    <dgm:cxn modelId="{898D629F-DA37-435F-A0B2-0617605D711A}" type="presParOf" srcId="{8994D886-A75F-411A-A9D7-D31991FF12BD}" destId="{2EC2FDE3-8908-45C7-A3FD-EB370213FE69}" srcOrd="4" destOrd="0" presId="urn:microsoft.com/office/officeart/2018/2/layout/IconLabelList"/>
    <dgm:cxn modelId="{2BDADB1C-15B1-4763-9B35-3792147F8F87}" type="presParOf" srcId="{2EC2FDE3-8908-45C7-A3FD-EB370213FE69}" destId="{6DB1FE51-13D0-4A38-AD6E-48D4371A1AF3}" srcOrd="0" destOrd="0" presId="urn:microsoft.com/office/officeart/2018/2/layout/IconLabelList"/>
    <dgm:cxn modelId="{F692F1E6-C6EC-4391-8432-EB6C34194240}" type="presParOf" srcId="{2EC2FDE3-8908-45C7-A3FD-EB370213FE69}" destId="{0928538A-05CC-4A79-BD5D-92F985D1EEE5}" srcOrd="1" destOrd="0" presId="urn:microsoft.com/office/officeart/2018/2/layout/IconLabelList"/>
    <dgm:cxn modelId="{0E6AF6C4-A4E5-4234-9E16-F9F2334264CD}" type="presParOf" srcId="{2EC2FDE3-8908-45C7-A3FD-EB370213FE69}" destId="{133097FC-B1F8-4953-B0AB-E8E73D968D1C}" srcOrd="2" destOrd="0" presId="urn:microsoft.com/office/officeart/2018/2/layout/IconLabelList"/>
    <dgm:cxn modelId="{F9F51278-DE04-431C-89A3-AC3FF553C155}" type="presParOf" srcId="{8994D886-A75F-411A-A9D7-D31991FF12BD}" destId="{D4EF14CC-1506-4D60-8BEB-DD1FB0E2FCE8}" srcOrd="5" destOrd="0" presId="urn:microsoft.com/office/officeart/2018/2/layout/IconLabelList"/>
    <dgm:cxn modelId="{87282794-8543-4B26-B890-8E80A097D00B}" type="presParOf" srcId="{8994D886-A75F-411A-A9D7-D31991FF12BD}" destId="{8BE34AA5-482D-460E-AAE4-4EAF1F4491DB}" srcOrd="6" destOrd="0" presId="urn:microsoft.com/office/officeart/2018/2/layout/IconLabelList"/>
    <dgm:cxn modelId="{A9E88BFD-1314-4BA1-B408-9F67A1906CB1}" type="presParOf" srcId="{8BE34AA5-482D-460E-AAE4-4EAF1F4491DB}" destId="{2465BABA-053E-4273-BF6C-6A101093BAB9}" srcOrd="0" destOrd="0" presId="urn:microsoft.com/office/officeart/2018/2/layout/IconLabelList"/>
    <dgm:cxn modelId="{AC980303-A766-4500-AF64-EA8B834051BB}" type="presParOf" srcId="{8BE34AA5-482D-460E-AAE4-4EAF1F4491DB}" destId="{B5BA0557-2D79-431B-88EB-9963E909BB40}" srcOrd="1" destOrd="0" presId="urn:microsoft.com/office/officeart/2018/2/layout/IconLabelList"/>
    <dgm:cxn modelId="{4239DC25-6762-48A9-8193-6577986F23A6}" type="presParOf" srcId="{8BE34AA5-482D-460E-AAE4-4EAF1F4491DB}" destId="{00503BFD-3E7B-45D9-9D38-11657C5AB9E7}"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A8DC21-3E65-409D-AD53-DA51BB9198A0}">
      <dsp:nvSpPr>
        <dsp:cNvPr id="0" name=""/>
        <dsp:cNvSpPr/>
      </dsp:nvSpPr>
      <dsp:spPr>
        <a:xfrm>
          <a:off x="517271" y="708581"/>
          <a:ext cx="1680455" cy="1680455"/>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99B5DD6-89E9-4537-B415-4205CEB9323A}">
      <dsp:nvSpPr>
        <dsp:cNvPr id="0" name=""/>
        <dsp:cNvSpPr/>
      </dsp:nvSpPr>
      <dsp:spPr>
        <a:xfrm>
          <a:off x="0" y="2477233"/>
          <a:ext cx="23691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b="1" i="0" kern="1200" dirty="0"/>
            <a:t>Application Background and Purpose</a:t>
          </a:r>
          <a:endParaRPr lang="zh-CN" altLang="en-US" sz="1400" kern="1200" noProof="0" dirty="0">
            <a:latin typeface="Microsoft YaHei UI" panose="020B0503020204020204" pitchFamily="34" charset="-122"/>
            <a:ea typeface="Microsoft YaHei UI" panose="020B0503020204020204" pitchFamily="34" charset="-122"/>
          </a:endParaRPr>
        </a:p>
      </dsp:txBody>
      <dsp:txXfrm>
        <a:off x="0" y="2477233"/>
        <a:ext cx="2369132" cy="720000"/>
      </dsp:txXfrm>
    </dsp:sp>
    <dsp:sp modelId="{CE9DF0E8-B0DE-4E1E-9FF4-6006AD8428DB}">
      <dsp:nvSpPr>
        <dsp:cNvPr id="0" name=""/>
        <dsp:cNvSpPr/>
      </dsp:nvSpPr>
      <dsp:spPr>
        <a:xfrm>
          <a:off x="2814152" y="749000"/>
          <a:ext cx="1680455" cy="168045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5120873-6F5C-4053-8EAD-6287A7F1097E}">
      <dsp:nvSpPr>
        <dsp:cNvPr id="0" name=""/>
        <dsp:cNvSpPr/>
      </dsp:nvSpPr>
      <dsp:spPr>
        <a:xfrm>
          <a:off x="6843826" y="2507788"/>
          <a:ext cx="2348876" cy="662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b="1" i="0" kern="1200" dirty="0"/>
            <a:t>Future Plans</a:t>
          </a:r>
          <a:endParaRPr lang="zh-CN" altLang="en-US" sz="1400" kern="1200" noProof="0" dirty="0">
            <a:latin typeface="Microsoft YaHei UI" panose="020B0503020204020204" pitchFamily="34" charset="-122"/>
            <a:ea typeface="Microsoft YaHei UI" panose="020B0503020204020204" pitchFamily="34" charset="-122"/>
          </a:endParaRPr>
        </a:p>
      </dsp:txBody>
      <dsp:txXfrm>
        <a:off x="6843826" y="2507788"/>
        <a:ext cx="2348876" cy="662248"/>
      </dsp:txXfrm>
    </dsp:sp>
    <dsp:sp modelId="{6DB1FE51-13D0-4A38-AD6E-48D4371A1AF3}">
      <dsp:nvSpPr>
        <dsp:cNvPr id="0" name=""/>
        <dsp:cNvSpPr/>
      </dsp:nvSpPr>
      <dsp:spPr>
        <a:xfrm>
          <a:off x="4869218" y="749008"/>
          <a:ext cx="1680455" cy="168045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33097FC-B1F8-4953-B0AB-E8E73D968D1C}">
      <dsp:nvSpPr>
        <dsp:cNvPr id="0" name=""/>
        <dsp:cNvSpPr/>
      </dsp:nvSpPr>
      <dsp:spPr>
        <a:xfrm>
          <a:off x="2426874" y="2429461"/>
          <a:ext cx="23691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622300">
            <a:lnSpc>
              <a:spcPct val="100000"/>
            </a:lnSpc>
            <a:spcBef>
              <a:spcPct val="0"/>
            </a:spcBef>
            <a:spcAft>
              <a:spcPct val="35000"/>
            </a:spcAft>
            <a:buNone/>
          </a:pPr>
          <a:r>
            <a:rPr lang="en-US" altLang="en-US" sz="1400" kern="1200" noProof="0" dirty="0">
              <a:latin typeface="Microsoft YaHei UI" panose="020B0503020204020204" pitchFamily="34" charset="-122"/>
              <a:ea typeface="Microsoft YaHei UI" panose="020B0503020204020204" pitchFamily="34" charset="-122"/>
            </a:rPr>
            <a:t>Function Overview</a:t>
          </a:r>
          <a:endParaRPr lang="zh-CN" altLang="en-US" sz="1400" kern="1200" noProof="0" dirty="0">
            <a:latin typeface="Microsoft YaHei UI" panose="020B0503020204020204" pitchFamily="34" charset="-122"/>
            <a:ea typeface="Microsoft YaHei UI" panose="020B0503020204020204" pitchFamily="34" charset="-122"/>
          </a:endParaRPr>
        </a:p>
        <a:p>
          <a:pPr marL="0" lvl="0" indent="0" algn="ctr" defTabSz="622300">
            <a:lnSpc>
              <a:spcPct val="100000"/>
            </a:lnSpc>
            <a:spcBef>
              <a:spcPct val="0"/>
            </a:spcBef>
            <a:spcAft>
              <a:spcPct val="35000"/>
            </a:spcAft>
            <a:buNone/>
          </a:pPr>
          <a:endParaRPr lang="zh-CN" altLang="en-US" sz="1400" kern="1200" noProof="0" dirty="0">
            <a:latin typeface="Microsoft YaHei UI" panose="020B0503020204020204" pitchFamily="34" charset="-122"/>
            <a:ea typeface="Microsoft YaHei UI" panose="020B0503020204020204" pitchFamily="34" charset="-122"/>
          </a:endParaRPr>
        </a:p>
      </dsp:txBody>
      <dsp:txXfrm>
        <a:off x="2426874" y="2429461"/>
        <a:ext cx="2369132" cy="720000"/>
      </dsp:txXfrm>
    </dsp:sp>
    <dsp:sp modelId="{2465BABA-053E-4273-BF6C-6A101093BAB9}">
      <dsp:nvSpPr>
        <dsp:cNvPr id="0" name=""/>
        <dsp:cNvSpPr/>
      </dsp:nvSpPr>
      <dsp:spPr>
        <a:xfrm flipH="1">
          <a:off x="9511914" y="1190690"/>
          <a:ext cx="233488" cy="253670"/>
        </a:xfrm>
        <a:prstGeom prst="rect">
          <a:avLst/>
        </a:prstGeom>
        <a:solidFill>
          <a:schemeClr val="accent2">
            <a:hueOff val="0"/>
            <a:satOff val="0"/>
            <a:lumOff val="0"/>
            <a:alphaOff val="0"/>
          </a:schemeClr>
        </a:solidFill>
        <a:ln w="2222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0503BFD-3E7B-45D9-9D38-11657C5AB9E7}">
      <dsp:nvSpPr>
        <dsp:cNvPr id="0" name=""/>
        <dsp:cNvSpPr/>
      </dsp:nvSpPr>
      <dsp:spPr>
        <a:xfrm>
          <a:off x="4559259" y="2478907"/>
          <a:ext cx="2369132" cy="4890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b="1" i="0" kern="1200" dirty="0"/>
            <a:t>Technical Architecture</a:t>
          </a:r>
          <a:endParaRPr lang="zh-CN" altLang="en-US" sz="1400" kern="1200" noProof="0" dirty="0">
            <a:latin typeface="Microsoft YaHei UI" panose="020B0503020204020204" pitchFamily="34" charset="-122"/>
            <a:ea typeface="Microsoft YaHei UI" panose="020B0503020204020204" pitchFamily="34" charset="-122"/>
          </a:endParaRPr>
        </a:p>
      </dsp:txBody>
      <dsp:txXfrm>
        <a:off x="4559259" y="2478907"/>
        <a:ext cx="2369132" cy="489016"/>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图标标签列表"/>
  <dgm:desc val="用于显示伴随相关视觉对象的不连续的或分组的信息块。最适用于带有简短文本标题的图标或小型图片。"/>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3" name="日期占位符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0BE2D2EC-A0CC-4162-ADB7-889BF634EA89}" type="datetime1">
              <a:rPr lang="zh-CN" altLang="en-US" smtClean="0">
                <a:latin typeface="Microsoft YaHei UI" panose="020B0503020204020204" pitchFamily="34" charset="-122"/>
                <a:ea typeface="Microsoft YaHei UI" panose="020B0503020204020204" pitchFamily="34" charset="-122"/>
              </a:rPr>
              <a:t>2024/12/15</a:t>
            </a:fld>
            <a:endParaRPr lang="zh-CN" altLang="en-US">
              <a:latin typeface="Microsoft YaHei UI" panose="020B0503020204020204" pitchFamily="34" charset="-122"/>
              <a:ea typeface="Microsoft YaHei UI" panose="020B0503020204020204" pitchFamily="34" charset="-122"/>
            </a:endParaRPr>
          </a:p>
        </p:txBody>
      </p:sp>
      <p:sp>
        <p:nvSpPr>
          <p:cNvPr id="4" name="页脚占位符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5" name="灯片编号占位符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D90168E-626C-4E60-93C0-A00D25609468}" type="slidenum">
              <a:rPr lang="en-US" altLang="zh-CN" smtClean="0">
                <a:latin typeface="Microsoft YaHei UI" panose="020B0503020204020204" pitchFamily="34" charset="-122"/>
                <a:ea typeface="Microsoft YaHei UI" panose="020B0503020204020204" pitchFamily="34" charset="-122"/>
              </a:rPr>
              <a:t>‹#›</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9BFF3C72-DB5A-4AA9-96E0-40D7A7C88DA5}" type="datetime1">
              <a:rPr lang="zh-CN" altLang="en-US" noProof="0" smtClean="0"/>
              <a:t>2024/12/15</a:t>
            </a:fld>
            <a:endParaRPr lang="zh-CN" altLang="en-US" noProof="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C6B3AB32-59DF-41F1-9618-EDFBF5049629}" type="slidenum">
              <a:rPr lang="en-US" altLang="zh-CN" noProof="0" smtClean="0"/>
              <a:pPr/>
              <a:t>‹#›</a:t>
            </a:fld>
            <a:endParaRPr lang="zh-CN" altLang="en-US" noProof="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C6B3AB32-59DF-41F1-9618-EDFBF5049629}" type="slidenum">
              <a:rPr lang="en-US" altLang="zh-CN" smtClean="0">
                <a:latin typeface="Microsoft YaHei UI" panose="020B0503020204020204" pitchFamily="34" charset="-122"/>
                <a:ea typeface="Microsoft YaHei UI" panose="020B0503020204020204" pitchFamily="34" charset="-122"/>
              </a:rPr>
              <a:t>1</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C6B3AB32-59DF-41F1-9618-EDFBF5049629}" type="slidenum">
              <a:rPr lang="en-US" altLang="zh-CN" smtClean="0">
                <a:latin typeface="Microsoft YaHei UI" panose="020B0503020204020204" pitchFamily="34" charset="-122"/>
                <a:ea typeface="Microsoft YaHei UI" panose="020B0503020204020204" pitchFamily="34" charset="-122"/>
              </a:rPr>
              <a:t>2</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31927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C6B3AB32-59DF-41F1-9618-EDFBF5049629}" type="slidenum">
              <a:rPr lang="en-US" altLang="zh-CN" smtClean="0">
                <a:latin typeface="Microsoft YaHei UI" panose="020B0503020204020204" pitchFamily="34" charset="-122"/>
                <a:ea typeface="Microsoft YaHei UI" panose="020B0503020204020204" pitchFamily="34" charset="-122"/>
              </a:rPr>
              <a:t>3</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9447351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FDC019-74D6-DE2A-7EBD-CA44C867520E}"/>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53D089C2-07EA-9C97-EFDA-AB3F1DEEB2B1}"/>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9C613636-972E-17E3-D790-231C46CA1435}"/>
              </a:ext>
            </a:extLst>
          </p:cNvPr>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a:extLst>
              <a:ext uri="{FF2B5EF4-FFF2-40B4-BE49-F238E27FC236}">
                <a16:creationId xmlns:a16="http://schemas.microsoft.com/office/drawing/2014/main" id="{44F3FAD4-C2AC-3B94-6F86-10E0754FD0F8}"/>
              </a:ext>
            </a:extLst>
          </p:cNvPr>
          <p:cNvSpPr>
            <a:spLocks noGrp="1"/>
          </p:cNvSpPr>
          <p:nvPr>
            <p:ph type="sldNum" sz="quarter" idx="5"/>
          </p:nvPr>
        </p:nvSpPr>
        <p:spPr/>
        <p:txBody>
          <a:bodyPr/>
          <a:lstStyle/>
          <a:p>
            <a:pPr rtl="0"/>
            <a:fld id="{C6B3AB32-59DF-41F1-9618-EDFBF5049629}" type="slidenum">
              <a:rPr lang="en-US" altLang="zh-CN" smtClean="0">
                <a:latin typeface="Microsoft YaHei UI" panose="020B0503020204020204" pitchFamily="34" charset="-122"/>
                <a:ea typeface="Microsoft YaHei UI" panose="020B0503020204020204" pitchFamily="34" charset="-122"/>
              </a:rPr>
              <a:t>4</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6937824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257DD0-5BE9-8497-A25D-EDA5369FEEC8}"/>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A248EC8-3C81-B4C0-DB61-8AF1FEE7D9DF}"/>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0F6CBA04-4941-ECB2-3C5D-9180D729F653}"/>
              </a:ext>
            </a:extLst>
          </p:cNvPr>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a:extLst>
              <a:ext uri="{FF2B5EF4-FFF2-40B4-BE49-F238E27FC236}">
                <a16:creationId xmlns:a16="http://schemas.microsoft.com/office/drawing/2014/main" id="{19092200-963C-1774-72EE-3F76EEC59C23}"/>
              </a:ext>
            </a:extLst>
          </p:cNvPr>
          <p:cNvSpPr>
            <a:spLocks noGrp="1"/>
          </p:cNvSpPr>
          <p:nvPr>
            <p:ph type="sldNum" sz="quarter" idx="5"/>
          </p:nvPr>
        </p:nvSpPr>
        <p:spPr/>
        <p:txBody>
          <a:bodyPr/>
          <a:lstStyle/>
          <a:p>
            <a:pPr rtl="0"/>
            <a:fld id="{C6B3AB32-59DF-41F1-9618-EDFBF5049629}" type="slidenum">
              <a:rPr lang="en-US" altLang="zh-CN" smtClean="0">
                <a:latin typeface="Microsoft YaHei UI" panose="020B0503020204020204" pitchFamily="34" charset="-122"/>
                <a:ea typeface="Microsoft YaHei UI" panose="020B0503020204020204" pitchFamily="34" charset="-122"/>
              </a:rPr>
              <a:t>5</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7943002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B7590A-FB7B-2AA2-FDEF-0033BD4218F0}"/>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8D4628DA-EA60-C526-35E3-86E0B57F01EF}"/>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86E77CCA-F09B-53E8-443D-C0ADF3136057}"/>
              </a:ext>
            </a:extLst>
          </p:cNvPr>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a:extLst>
              <a:ext uri="{FF2B5EF4-FFF2-40B4-BE49-F238E27FC236}">
                <a16:creationId xmlns:a16="http://schemas.microsoft.com/office/drawing/2014/main" id="{03C1FA4F-151F-4D21-AEC2-941C02C60D20}"/>
              </a:ext>
            </a:extLst>
          </p:cNvPr>
          <p:cNvSpPr>
            <a:spLocks noGrp="1"/>
          </p:cNvSpPr>
          <p:nvPr>
            <p:ph type="sldNum" sz="quarter" idx="5"/>
          </p:nvPr>
        </p:nvSpPr>
        <p:spPr/>
        <p:txBody>
          <a:bodyPr/>
          <a:lstStyle/>
          <a:p>
            <a:pPr rtl="0"/>
            <a:fld id="{C6B3AB32-59DF-41F1-9618-EDFBF5049629}" type="slidenum">
              <a:rPr lang="en-US" altLang="zh-CN" smtClean="0">
                <a:latin typeface="Microsoft YaHei UI" panose="020B0503020204020204" pitchFamily="34" charset="-122"/>
                <a:ea typeface="Microsoft YaHei UI" panose="020B0503020204020204" pitchFamily="34" charset="-122"/>
              </a:rPr>
              <a:t>6</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735954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C6B3AB32-59DF-41F1-9618-EDFBF5049629}" type="slidenum">
              <a:rPr lang="en-US" altLang="zh-CN" smtClean="0">
                <a:latin typeface="Microsoft YaHei UI" panose="020B0503020204020204" pitchFamily="34" charset="-122"/>
                <a:ea typeface="Microsoft YaHei UI" panose="020B0503020204020204" pitchFamily="34" charset="-122"/>
              </a:rPr>
              <a:t>7</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长方形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标题 1"/>
          <p:cNvSpPr>
            <a:spLocks noGrp="1"/>
          </p:cNvSpPr>
          <p:nvPr>
            <p:ph type="ctrTitle"/>
          </p:nvPr>
        </p:nvSpPr>
        <p:spPr>
          <a:xfrm>
            <a:off x="581191" y="1020431"/>
            <a:ext cx="10993549" cy="1475013"/>
          </a:xfrm>
          <a:effectLst/>
        </p:spPr>
        <p:txBody>
          <a:bodyPr rtlCol="0" anchor="b">
            <a:normAutofit/>
          </a:bodyPr>
          <a:lstStyle>
            <a:lvl1pPr>
              <a:defRPr sz="3600">
                <a:solidFill>
                  <a:schemeClr val="accent1"/>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副标题 2"/>
          <p:cNvSpPr>
            <a:spLocks noGrp="1"/>
          </p:cNvSpPr>
          <p:nvPr>
            <p:ph type="subTitle" idx="1" hasCustomPrompt="1"/>
          </p:nvPr>
        </p:nvSpPr>
        <p:spPr>
          <a:xfrm>
            <a:off x="581194" y="2495445"/>
            <a:ext cx="10993546" cy="590321"/>
          </a:xfrm>
        </p:spPr>
        <p:txBody>
          <a:bodyPr rtlCol="0" anchor="t">
            <a:normAutofit/>
          </a:bodyPr>
          <a:lstStyle>
            <a:lvl1pPr marL="0" indent="0" algn="l">
              <a:buNone/>
              <a:defRPr sz="1600" cap="all">
                <a:solidFill>
                  <a:schemeClr val="accent2"/>
                </a:solidFill>
                <a:latin typeface="Microsoft YaHei UI" panose="020B0503020204020204" pitchFamily="34" charset="-122"/>
                <a:ea typeface="Microsoft YaHei UI"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CN" altLang="en-US" noProof="0"/>
              <a:t>单击以编辑母版副标题样式</a:t>
            </a:r>
          </a:p>
        </p:txBody>
      </p:sp>
      <p:sp>
        <p:nvSpPr>
          <p:cNvPr id="4" name="日期占位符 3"/>
          <p:cNvSpPr>
            <a:spLocks noGrp="1"/>
          </p:cNvSpPr>
          <p:nvPr>
            <p:ph type="dt" sz="half" idx="10"/>
          </p:nvPr>
        </p:nvSpPr>
        <p:spPr>
          <a:xfrm>
            <a:off x="7605951" y="5956137"/>
            <a:ext cx="2844800" cy="365125"/>
          </a:xfrm>
        </p:spPr>
        <p:txBody>
          <a:bodyPr rtlCol="0"/>
          <a:lstStyle>
            <a:lvl1pPr>
              <a:defRPr>
                <a:solidFill>
                  <a:schemeClr val="accent1">
                    <a:lumMod val="75000"/>
                    <a:lumOff val="25000"/>
                  </a:schemeClr>
                </a:solidFill>
                <a:latin typeface="Microsoft YaHei UI" panose="020B0503020204020204" pitchFamily="34" charset="-122"/>
                <a:ea typeface="Microsoft YaHei UI" panose="020B0503020204020204" pitchFamily="34" charset="-122"/>
              </a:defRPr>
            </a:lvl1pPr>
          </a:lstStyle>
          <a:p>
            <a:fld id="{740F3E85-5501-4432-AF99-54E0CA5A4C80}" type="datetime1">
              <a:rPr lang="zh-CN" altLang="en-US" smtClean="0"/>
              <a:t>2024/12/15</a:t>
            </a:fld>
            <a:endParaRPr lang="zh-CN" altLang="en-US"/>
          </a:p>
        </p:txBody>
      </p:sp>
      <p:sp>
        <p:nvSpPr>
          <p:cNvPr id="5" name="页脚占位符 4"/>
          <p:cNvSpPr>
            <a:spLocks noGrp="1"/>
          </p:cNvSpPr>
          <p:nvPr>
            <p:ph type="ftr" sz="quarter" idx="11"/>
          </p:nvPr>
        </p:nvSpPr>
        <p:spPr>
          <a:xfrm>
            <a:off x="581192" y="5951811"/>
            <a:ext cx="6917210" cy="365125"/>
          </a:xfrm>
        </p:spPr>
        <p:txBody>
          <a:bodyPr rtlCol="0"/>
          <a:lstStyle>
            <a:lvl1pPr>
              <a:defRPr>
                <a:solidFill>
                  <a:schemeClr val="accent1">
                    <a:lumMod val="75000"/>
                    <a:lumOff val="25000"/>
                  </a:schemeClr>
                </a:solidFill>
                <a:latin typeface="Microsoft YaHei UI" panose="020B0503020204020204" pitchFamily="34" charset="-122"/>
                <a:ea typeface="Microsoft YaHei UI" panose="020B0503020204020204" pitchFamily="34" charset="-122"/>
              </a:defRPr>
            </a:lvl1pPr>
          </a:lstStyle>
          <a:p>
            <a:endParaRPr lang="zh-CN" altLang="en-US"/>
          </a:p>
        </p:txBody>
      </p:sp>
      <p:sp>
        <p:nvSpPr>
          <p:cNvPr id="6" name="幻灯片编号占位符 5"/>
          <p:cNvSpPr>
            <a:spLocks noGrp="1"/>
          </p:cNvSpPr>
          <p:nvPr>
            <p:ph type="sldNum" sz="quarter" idx="12"/>
          </p:nvPr>
        </p:nvSpPr>
        <p:spPr>
          <a:xfrm>
            <a:off x="10558300" y="5956137"/>
            <a:ext cx="1016440" cy="365125"/>
          </a:xfrm>
        </p:spPr>
        <p:txBody>
          <a:bodyPr rtlCol="0"/>
          <a:lstStyle>
            <a:lvl1pPr>
              <a:defRPr>
                <a:solidFill>
                  <a:schemeClr val="accent1">
                    <a:lumMod val="75000"/>
                    <a:lumOff val="25000"/>
                  </a:schemeClr>
                </a:solidFill>
                <a:latin typeface="Microsoft YaHei UI" panose="020B0503020204020204" pitchFamily="34" charset="-122"/>
                <a:ea typeface="Microsoft YaHei UI" panose="020B0503020204020204" pitchFamily="34" charset="-122"/>
              </a:defRPr>
            </a:lvl1pPr>
          </a:lstStyle>
          <a:p>
            <a:fld id="{D57F1E4F-1CFF-5643-939E-217C01CDF565}" type="slidenum">
              <a:rPr lang="en-US" altLang="zh-CN" smtClean="0"/>
              <a:pPr/>
              <a:t>‹#›</a:t>
            </a:fld>
            <a:endParaRPr lang="zh-CN" altLang="en-US"/>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8" name="长方形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标题 1"/>
          <p:cNvSpPr>
            <a:spLocks noGrp="1"/>
          </p:cNvSpPr>
          <p:nvPr>
            <p:ph type="title"/>
          </p:nvPr>
        </p:nvSpPr>
        <p:spPr>
          <a:xfrm>
            <a:off x="581192" y="702156"/>
            <a:ext cx="11029616" cy="1013800"/>
          </a:xfr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垂直文本占位符 2"/>
          <p:cNvSpPr>
            <a:spLocks noGrp="1"/>
          </p:cNvSpPr>
          <p:nvPr>
            <p:ph type="body" orient="vert" idx="1" hasCustomPrompt="1"/>
          </p:nvPr>
        </p:nvSpPr>
        <p:spPr/>
        <p:txBody>
          <a:bodyPr vert="eaVert" rtlCol="0" anchor="t"/>
          <a:lstStyle>
            <a:lvl1pPr algn="l">
              <a:defRPr>
                <a:latin typeface="Microsoft YaHei UI" panose="020B0503020204020204" pitchFamily="34" charset="-122"/>
                <a:ea typeface="Microsoft YaHei UI" panose="020B0503020204020204" pitchFamily="34" charset="-122"/>
              </a:defRPr>
            </a:lvl1pPr>
            <a:lvl2pPr algn="l">
              <a:defRPr>
                <a:latin typeface="Microsoft YaHei UI" panose="020B0503020204020204" pitchFamily="34" charset="-122"/>
                <a:ea typeface="Microsoft YaHei UI" panose="020B0503020204020204" pitchFamily="34" charset="-122"/>
              </a:defRPr>
            </a:lvl2pPr>
            <a:lvl3pPr algn="l">
              <a:defRPr>
                <a:latin typeface="Microsoft YaHei UI" panose="020B0503020204020204" pitchFamily="34" charset="-122"/>
                <a:ea typeface="Microsoft YaHei UI" panose="020B0503020204020204" pitchFamily="34" charset="-122"/>
              </a:defRPr>
            </a:lvl3pPr>
            <a:lvl4pPr algn="l">
              <a:defRPr>
                <a:latin typeface="Microsoft YaHei UI" panose="020B0503020204020204" pitchFamily="34" charset="-122"/>
                <a:ea typeface="Microsoft YaHei UI" panose="020B0503020204020204" pitchFamily="34" charset="-122"/>
              </a:defRPr>
            </a:lvl4pPr>
            <a:lvl5pPr algn="l">
              <a:defRPr>
                <a:latin typeface="Microsoft YaHei UI" panose="020B0503020204020204" pitchFamily="34" charset="-122"/>
                <a:ea typeface="Microsoft YaHei UI"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D33DC6BC-F496-4526-8902-CE401331162A}" type="datetime1">
              <a:rPr lang="zh-CN" altLang="en-US" noProof="0" smtClean="0"/>
              <a:t>2024/12/15</a:t>
            </a:fld>
            <a:endParaRPr lang="zh-CN" altLang="en-US" noProof="0"/>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a:p>
        </p:txBody>
      </p:sp>
      <p:sp>
        <p:nvSpPr>
          <p:cNvPr id="6" name="灯片编号占位符 5"/>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D57F1E4F-1CFF-5643-939E-217C01CDF565}" type="slidenum">
              <a:rPr lang="en-US" altLang="zh-CN" noProof="0" smtClean="0"/>
              <a:pPr/>
              <a:t>‹#›</a:t>
            </a:fld>
            <a:endParaRPr lang="zh-CN" altLang="en-US" noProof="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标题与文本">
    <p:spTree>
      <p:nvGrpSpPr>
        <p:cNvPr id="1" name=""/>
        <p:cNvGrpSpPr/>
        <p:nvPr/>
      </p:nvGrpSpPr>
      <p:grpSpPr>
        <a:xfrm>
          <a:off x="0" y="0"/>
          <a:ext cx="0" cy="0"/>
          <a:chOff x="0" y="0"/>
          <a:chExt cx="0" cy="0"/>
        </a:xfrm>
      </p:grpSpPr>
      <p:sp>
        <p:nvSpPr>
          <p:cNvPr id="7" name="长方形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垂直标题 1"/>
          <p:cNvSpPr>
            <a:spLocks noGrp="1"/>
          </p:cNvSpPr>
          <p:nvPr>
            <p:ph type="title" orient="vert"/>
          </p:nvPr>
        </p:nvSpPr>
        <p:spPr>
          <a:xfrm>
            <a:off x="8839201" y="675726"/>
            <a:ext cx="2004164" cy="5183073"/>
          </a:xfrm>
        </p:spPr>
        <p:txBody>
          <a:bodyPr vert="eaVert" rtlCol="0"/>
          <a:lstStyle/>
          <a:p>
            <a:pPr rtl="0"/>
            <a:r>
              <a:rPr lang="zh-CN" altLang="en-US" noProof="0"/>
              <a:t>单击此处编辑母版标题样式</a:t>
            </a:r>
          </a:p>
        </p:txBody>
      </p:sp>
      <p:sp>
        <p:nvSpPr>
          <p:cNvPr id="3" name="垂直文本占位符 2"/>
          <p:cNvSpPr>
            <a:spLocks noGrp="1"/>
          </p:cNvSpPr>
          <p:nvPr>
            <p:ph type="body" orient="vert" idx="1" hasCustomPrompt="1"/>
          </p:nvPr>
        </p:nvSpPr>
        <p:spPr>
          <a:xfrm>
            <a:off x="774923" y="675726"/>
            <a:ext cx="7896279" cy="5183073"/>
          </a:xfrm>
        </p:spPr>
        <p:txBody>
          <a:bodyPr vert="eaVert" rtlCol="0" anchor="t"/>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4" name="日期占位符 3"/>
          <p:cNvSpPr>
            <a:spLocks noGrp="1"/>
          </p:cNvSpPr>
          <p:nvPr>
            <p:ph type="dt" sz="half" idx="10"/>
          </p:nvPr>
        </p:nvSpPr>
        <p:spPr>
          <a:xfrm>
            <a:off x="8993673" y="5956137"/>
            <a:ext cx="1328141" cy="365125"/>
          </a:xfrm>
        </p:spPr>
        <p:txBody>
          <a:bodyPr rtlCol="0"/>
          <a:lstStyle>
            <a:lvl1pPr>
              <a:defRPr>
                <a:solidFill>
                  <a:schemeClr val="accent1">
                    <a:lumMod val="75000"/>
                    <a:lumOff val="25000"/>
                  </a:schemeClr>
                </a:solidFill>
              </a:defRPr>
            </a:lvl1pPr>
          </a:lstStyle>
          <a:p>
            <a:pPr rtl="0"/>
            <a:fld id="{70184BDE-112C-4E3C-BDD8-A46EC2EAB444}" type="datetime1">
              <a:rPr lang="zh-CN" altLang="en-US" noProof="0" smtClean="0"/>
              <a:t>2024/12/15</a:t>
            </a:fld>
            <a:endParaRPr lang="zh-CN" altLang="en-US" noProof="0"/>
          </a:p>
        </p:txBody>
      </p:sp>
      <p:sp>
        <p:nvSpPr>
          <p:cNvPr id="5" name="页脚占位符 4"/>
          <p:cNvSpPr>
            <a:spLocks noGrp="1"/>
          </p:cNvSpPr>
          <p:nvPr>
            <p:ph type="ftr" sz="quarter" idx="11"/>
          </p:nvPr>
        </p:nvSpPr>
        <p:spPr>
          <a:xfrm>
            <a:off x="774923" y="5951811"/>
            <a:ext cx="7896279" cy="365125"/>
          </a:xfrm>
        </p:spPr>
        <p:txBody>
          <a:bodyPr rtlCol="0"/>
          <a:lstStyle/>
          <a:p>
            <a:pPr rtl="0"/>
            <a:endParaRPr lang="zh-CN" altLang="en-US" noProof="0"/>
          </a:p>
        </p:txBody>
      </p:sp>
      <p:sp>
        <p:nvSpPr>
          <p:cNvPr id="6" name="幻灯片编号占位符 5"/>
          <p:cNvSpPr>
            <a:spLocks noGrp="1"/>
          </p:cNvSpPr>
          <p:nvPr>
            <p:ph type="sldNum" sz="quarter" idx="12"/>
          </p:nvPr>
        </p:nvSpPr>
        <p:spPr>
          <a:xfrm>
            <a:off x="10446615" y="5956137"/>
            <a:ext cx="1164195" cy="365125"/>
          </a:xfrm>
        </p:spPr>
        <p:txBody>
          <a:bodyPr rtlCol="0"/>
          <a:lstStyle>
            <a:lvl1pPr>
              <a:defRPr>
                <a:solidFill>
                  <a:schemeClr val="accent1">
                    <a:lumMod val="75000"/>
                    <a:lumOff val="25000"/>
                  </a:schemeClr>
                </a:solidFill>
              </a:defRPr>
            </a:lvl1pPr>
          </a:lstStyle>
          <a:p>
            <a:pPr rtl="0"/>
            <a:fld id="{D57F1E4F-1CFF-5643-939E-217C01CDF565}" type="slidenum">
              <a:rPr lang="en-US" altLang="zh-CN" noProof="0" smtClean="0"/>
              <a:pPr/>
              <a:t>‹#›</a:t>
            </a:fld>
            <a:endParaRPr lang="zh-CN" altLang="en-US" noProof="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长方形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标题 1"/>
          <p:cNvSpPr>
            <a:spLocks noGrp="1"/>
          </p:cNvSpPr>
          <p:nvPr>
            <p:ph type="title"/>
          </p:nvPr>
        </p:nvSpPr>
        <p:spPr>
          <a:xfrm>
            <a:off x="581192" y="702156"/>
            <a:ext cx="11029616" cy="1013800"/>
          </a:xfr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内容占位符 2"/>
          <p:cNvSpPr>
            <a:spLocks noGrp="1"/>
          </p:cNvSpPr>
          <p:nvPr>
            <p:ph idx="1" hasCustomPrompt="1"/>
          </p:nvPr>
        </p:nvSpPr>
        <p:spPr>
          <a:xfrm>
            <a:off x="581192" y="2180496"/>
            <a:ext cx="11029615" cy="3678303"/>
          </a:xfrm>
        </p:spPr>
        <p:txBody>
          <a:bodyPr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59A7691A-8DBD-4066-BF47-535BB956A25F}" type="datetime1">
              <a:rPr lang="zh-CN" altLang="en-US" noProof="0" smtClean="0"/>
              <a:t>2024/12/15</a:t>
            </a:fld>
            <a:endParaRPr lang="zh-CN" altLang="en-US" noProof="0"/>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a:p>
        </p:txBody>
      </p:sp>
      <p:sp>
        <p:nvSpPr>
          <p:cNvPr id="6" name="幻灯片编号占位符 5"/>
          <p:cNvSpPr>
            <a:spLocks noGrp="1"/>
          </p:cNvSpPr>
          <p:nvPr>
            <p:ph type="sldNum" sz="quarter" idx="12"/>
          </p:nvPr>
        </p:nvSpPr>
        <p:spPr>
          <a:xfrm>
            <a:off x="10558300" y="5956137"/>
            <a:ext cx="1052508" cy="365125"/>
          </a:xfrm>
        </p:spPr>
        <p:txBody>
          <a:bodyPr rtlCol="0"/>
          <a:lstStyle>
            <a:lvl1pPr>
              <a:defRPr>
                <a:latin typeface="Microsoft YaHei UI" panose="020B0503020204020204" pitchFamily="34" charset="-122"/>
                <a:ea typeface="Microsoft YaHei UI" panose="020B0503020204020204" pitchFamily="34" charset="-122"/>
              </a:defRPr>
            </a:lvl1pPr>
          </a:lstStyle>
          <a:p>
            <a:fld id="{D57F1E4F-1CFF-5643-939E-217C01CDF565}" type="slidenum">
              <a:rPr lang="en-US" altLang="zh-CN" noProof="0" smtClean="0"/>
              <a:pPr/>
              <a:t>‹#›</a:t>
            </a:fld>
            <a:endParaRPr lang="zh-CN" altLang="en-US" noProof="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8" name="长方形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标题 1"/>
          <p:cNvSpPr>
            <a:spLocks noGrp="1"/>
          </p:cNvSpPr>
          <p:nvPr>
            <p:ph type="title"/>
          </p:nvPr>
        </p:nvSpPr>
        <p:spPr>
          <a:xfrm>
            <a:off x="581193" y="3043910"/>
            <a:ext cx="11029615" cy="1497507"/>
          </a:xfrm>
        </p:spPr>
        <p:txBody>
          <a:bodyPr rtlCol="0" anchor="b">
            <a:normAutofit/>
          </a:bodyPr>
          <a:lstStyle>
            <a:lvl1pPr algn="l">
              <a:defRPr sz="3600" b="0" cap="all">
                <a:solidFill>
                  <a:schemeClr val="accent1"/>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文本占位符 2"/>
          <p:cNvSpPr>
            <a:spLocks noGrp="1"/>
          </p:cNvSpPr>
          <p:nvPr>
            <p:ph type="body" idx="1" hasCustomPrompt="1"/>
          </p:nvPr>
        </p:nvSpPr>
        <p:spPr>
          <a:xfrm>
            <a:off x="581192" y="4541417"/>
            <a:ext cx="11029615" cy="600556"/>
          </a:xfrm>
        </p:spPr>
        <p:txBody>
          <a:bodyPr rtlCol="0" anchor="t">
            <a:normAutofit/>
          </a:bodyPr>
          <a:lstStyle>
            <a:lvl1pPr marL="0" indent="0" algn="l">
              <a:buNone/>
              <a:defRPr sz="1800" cap="all">
                <a:solidFill>
                  <a:schemeClr val="accent2"/>
                </a:solidFill>
                <a:latin typeface="Microsoft YaHei UI" panose="020B0503020204020204" pitchFamily="34" charset="-122"/>
                <a:ea typeface="Microsoft YaHei UI" panose="020B0503020204020204" pitchFamily="3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编辑母版文本样式</a:t>
            </a:r>
          </a:p>
        </p:txBody>
      </p:sp>
      <p:sp>
        <p:nvSpPr>
          <p:cNvPr id="4" name="日期占位符 3"/>
          <p:cNvSpPr>
            <a:spLocks noGrp="1"/>
          </p:cNvSpPr>
          <p:nvPr>
            <p:ph type="dt" sz="half" idx="10"/>
          </p:nvPr>
        </p:nvSpPr>
        <p:spPr/>
        <p:txBody>
          <a:bodyPr rtlCol="0"/>
          <a:lstStyle>
            <a:lvl1pPr>
              <a:defRPr>
                <a:solidFill>
                  <a:schemeClr val="accent1">
                    <a:lumMod val="75000"/>
                    <a:lumOff val="25000"/>
                  </a:schemeClr>
                </a:solidFill>
                <a:latin typeface="Microsoft YaHei UI" panose="020B0503020204020204" pitchFamily="34" charset="-122"/>
                <a:ea typeface="Microsoft YaHei UI" panose="020B0503020204020204" pitchFamily="34" charset="-122"/>
              </a:defRPr>
            </a:lvl1pPr>
          </a:lstStyle>
          <a:p>
            <a:fld id="{B69BE3FC-432A-4F95-82F8-E3071544B4B5}" type="datetime1">
              <a:rPr lang="zh-CN" altLang="en-US" noProof="0" smtClean="0"/>
              <a:t>2024/12/15</a:t>
            </a:fld>
            <a:endParaRPr lang="zh-CN" altLang="en-US" noProof="0"/>
          </a:p>
        </p:txBody>
      </p:sp>
      <p:sp>
        <p:nvSpPr>
          <p:cNvPr id="5" name="页脚占位符 4"/>
          <p:cNvSpPr>
            <a:spLocks noGrp="1"/>
          </p:cNvSpPr>
          <p:nvPr>
            <p:ph type="ftr" sz="quarter" idx="11"/>
          </p:nvPr>
        </p:nvSpPr>
        <p:spPr/>
        <p:txBody>
          <a:bodyPr rtlCol="0"/>
          <a:lstStyle>
            <a:lvl1pPr>
              <a:defRPr>
                <a:solidFill>
                  <a:schemeClr val="accent1">
                    <a:lumMod val="75000"/>
                    <a:lumOff val="25000"/>
                  </a:schemeClr>
                </a:solidFill>
                <a:latin typeface="Microsoft YaHei UI" panose="020B0503020204020204" pitchFamily="34" charset="-122"/>
                <a:ea typeface="Microsoft YaHei UI" panose="020B0503020204020204" pitchFamily="34" charset="-122"/>
              </a:defRPr>
            </a:lvl1pPr>
          </a:lstStyle>
          <a:p>
            <a:endParaRPr lang="zh-CN" altLang="en-US" noProof="0"/>
          </a:p>
        </p:txBody>
      </p:sp>
      <p:sp>
        <p:nvSpPr>
          <p:cNvPr id="6" name="灯片编号占位符 5"/>
          <p:cNvSpPr>
            <a:spLocks noGrp="1"/>
          </p:cNvSpPr>
          <p:nvPr>
            <p:ph type="sldNum" sz="quarter" idx="12"/>
          </p:nvPr>
        </p:nvSpPr>
        <p:spPr/>
        <p:txBody>
          <a:bodyPr rtlCol="0"/>
          <a:lstStyle>
            <a:lvl1pPr>
              <a:defRPr>
                <a:solidFill>
                  <a:schemeClr val="accent1">
                    <a:lumMod val="75000"/>
                    <a:lumOff val="25000"/>
                  </a:schemeClr>
                </a:solidFill>
                <a:latin typeface="Microsoft YaHei UI" panose="020B0503020204020204" pitchFamily="34" charset="-122"/>
                <a:ea typeface="Microsoft YaHei UI" panose="020B0503020204020204" pitchFamily="34" charset="-122"/>
              </a:defRPr>
            </a:lvl1pPr>
          </a:lstStyle>
          <a:p>
            <a:fld id="{D57F1E4F-1CFF-5643-939E-217C01CDF565}" type="slidenum">
              <a:rPr lang="en-US" altLang="zh-CN" noProof="0" smtClean="0"/>
              <a:pPr/>
              <a:t>‹#›</a:t>
            </a:fld>
            <a:endParaRPr lang="zh-CN" altLang="en-US" noProof="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长方形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标题 1"/>
          <p:cNvSpPr>
            <a:spLocks noGrp="1"/>
          </p:cNvSpPr>
          <p:nvPr>
            <p:ph type="title"/>
          </p:nvPr>
        </p:nvSpPr>
        <p:spPr>
          <a:xfrm>
            <a:off x="581193" y="729658"/>
            <a:ext cx="11029616" cy="988332"/>
          </a:xfr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内容占位符 2"/>
          <p:cNvSpPr>
            <a:spLocks noGrp="1"/>
          </p:cNvSpPr>
          <p:nvPr>
            <p:ph sz="half" idx="1" hasCustomPrompt="1"/>
          </p:nvPr>
        </p:nvSpPr>
        <p:spPr>
          <a:xfrm>
            <a:off x="581193" y="2228003"/>
            <a:ext cx="5422390" cy="3633047"/>
          </a:xfrm>
        </p:spPr>
        <p:txBody>
          <a:bodyPr rtlCol="0">
            <a:normAutofit/>
          </a:bodyPr>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4" name="内容占位符 3"/>
          <p:cNvSpPr>
            <a:spLocks noGrp="1"/>
          </p:cNvSpPr>
          <p:nvPr>
            <p:ph sz="half" idx="2" hasCustomPrompt="1"/>
          </p:nvPr>
        </p:nvSpPr>
        <p:spPr>
          <a:xfrm>
            <a:off x="6188417" y="2228003"/>
            <a:ext cx="5422392" cy="3633047"/>
          </a:xfrm>
        </p:spPr>
        <p:txBody>
          <a:bodyPr rtlCol="0">
            <a:normAutofit/>
          </a:bodyPr>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5" name="日期占位符 4"/>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861EFBB1-FBE4-477F-81AB-871C3BD12407}" type="datetime1">
              <a:rPr lang="zh-CN" altLang="en-US" noProof="0" smtClean="0"/>
              <a:t>2024/12/15</a:t>
            </a:fld>
            <a:endParaRPr lang="zh-CN" altLang="en-US" noProof="0"/>
          </a:p>
        </p:txBody>
      </p:sp>
      <p:sp>
        <p:nvSpPr>
          <p:cNvPr id="6" name="页脚占位符 5"/>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a:p>
        </p:txBody>
      </p:sp>
      <p:sp>
        <p:nvSpPr>
          <p:cNvPr id="7" name="灯片编号占位符 6"/>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D57F1E4F-1CFF-5643-939E-217C01CDF565}" type="slidenum">
              <a:rPr lang="en-US" altLang="zh-CN" noProof="0" smtClean="0"/>
              <a:pPr/>
              <a:t>‹#›</a:t>
            </a:fld>
            <a:endParaRPr lang="zh-CN" altLang="en-US" noProof="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1" name="长方形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标题 1"/>
          <p:cNvSpPr>
            <a:spLocks noGrp="1"/>
          </p:cNvSpPr>
          <p:nvPr>
            <p:ph type="title"/>
          </p:nvPr>
        </p:nvSpPr>
        <p:spPr>
          <a:xfrm>
            <a:off x="581193" y="729658"/>
            <a:ext cx="11029616" cy="988332"/>
          </a:xfr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文本占位符 2"/>
          <p:cNvSpPr>
            <a:spLocks noGrp="1"/>
          </p:cNvSpPr>
          <p:nvPr>
            <p:ph type="body" idx="1" hasCustomPrompt="1"/>
          </p:nvPr>
        </p:nvSpPr>
        <p:spPr>
          <a:xfrm>
            <a:off x="887219" y="2250892"/>
            <a:ext cx="5087075" cy="536005"/>
          </a:xfrm>
        </p:spPr>
        <p:txBody>
          <a:bodyPr rtlCol="0" anchor="b">
            <a:noAutofit/>
          </a:bodyPr>
          <a:lstStyle>
            <a:lvl1pPr marL="0" indent="0">
              <a:buNone/>
              <a:defRPr sz="2200" b="0">
                <a:solidFill>
                  <a:schemeClr val="accent2"/>
                </a:solidFill>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编辑母版文本样式</a:t>
            </a:r>
          </a:p>
        </p:txBody>
      </p:sp>
      <p:sp>
        <p:nvSpPr>
          <p:cNvPr id="4" name="内容占位符 3"/>
          <p:cNvSpPr>
            <a:spLocks noGrp="1"/>
          </p:cNvSpPr>
          <p:nvPr>
            <p:ph sz="half" idx="2" hasCustomPrompt="1"/>
          </p:nvPr>
        </p:nvSpPr>
        <p:spPr>
          <a:xfrm>
            <a:off x="581194" y="2926052"/>
            <a:ext cx="5393100" cy="2934999"/>
          </a:xfrm>
        </p:spPr>
        <p:txBody>
          <a:bodyPr rtlCol="0" anchor="t">
            <a:normAutofit/>
          </a:bodyPr>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5" name="文本占位符 4"/>
          <p:cNvSpPr>
            <a:spLocks noGrp="1"/>
          </p:cNvSpPr>
          <p:nvPr>
            <p:ph type="body" sz="quarter" idx="3" hasCustomPrompt="1"/>
          </p:nvPr>
        </p:nvSpPr>
        <p:spPr>
          <a:xfrm>
            <a:off x="6523735" y="2250892"/>
            <a:ext cx="5087073" cy="553373"/>
          </a:xfrm>
        </p:spPr>
        <p:txBody>
          <a:bodyPr rtlCol="0" anchor="b">
            <a:noAutofit/>
          </a:bodyPr>
          <a:lstStyle>
            <a:lvl1pPr marL="0" indent="0">
              <a:buNone/>
              <a:defRPr sz="2200" b="0">
                <a:solidFill>
                  <a:schemeClr val="accent2"/>
                </a:solidFill>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编辑母版文本样式</a:t>
            </a:r>
          </a:p>
        </p:txBody>
      </p:sp>
      <p:sp>
        <p:nvSpPr>
          <p:cNvPr id="6" name="内容占位符 5"/>
          <p:cNvSpPr>
            <a:spLocks noGrp="1"/>
          </p:cNvSpPr>
          <p:nvPr>
            <p:ph sz="quarter" idx="4" hasCustomPrompt="1"/>
          </p:nvPr>
        </p:nvSpPr>
        <p:spPr>
          <a:xfrm>
            <a:off x="6217709" y="2926052"/>
            <a:ext cx="5393100" cy="2934999"/>
          </a:xfrm>
        </p:spPr>
        <p:txBody>
          <a:bodyPr rtlCol="0" anchor="t">
            <a:normAutofit/>
          </a:bodyPr>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7" name="日期占位符 6"/>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A5AEE56D-F728-41E1-AB72-185C4152BF39}" type="datetime1">
              <a:rPr lang="zh-CN" altLang="en-US" noProof="0" smtClean="0"/>
              <a:t>2024/12/15</a:t>
            </a:fld>
            <a:endParaRPr lang="zh-CN" altLang="en-US" noProof="0"/>
          </a:p>
        </p:txBody>
      </p:sp>
      <p:sp>
        <p:nvSpPr>
          <p:cNvPr id="8" name="页脚占位符 7"/>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a:p>
        </p:txBody>
      </p:sp>
      <p:sp>
        <p:nvSpPr>
          <p:cNvPr id="9" name="灯片编号占位符 8"/>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D57F1E4F-1CFF-5643-939E-217C01CDF565}" type="slidenum">
              <a:rPr lang="en-US" altLang="zh-CN" noProof="0" smtClean="0"/>
              <a:pPr/>
              <a:t>‹#›</a:t>
            </a:fld>
            <a:endParaRPr lang="zh-CN" altLang="en-US" noProof="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45884CE3-810C-4A99-B743-7969872A8037}" type="datetime1">
              <a:rPr lang="zh-CN" altLang="en-US" noProof="0" smtClean="0"/>
              <a:t>2024/12/15</a:t>
            </a:fld>
            <a:endParaRPr lang="zh-CN" altLang="en-US" noProof="0"/>
          </a:p>
        </p:txBody>
      </p:sp>
      <p:sp>
        <p:nvSpPr>
          <p:cNvPr id="4" name="页脚占位符 3"/>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a:p>
        </p:txBody>
      </p:sp>
      <p:sp>
        <p:nvSpPr>
          <p:cNvPr id="5" name="灯片编号占位符 4"/>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D57F1E4F-1CFF-5643-939E-217C01CDF565}" type="slidenum">
              <a:rPr lang="en-US" altLang="zh-CN" noProof="0" smtClean="0"/>
              <a:pPr/>
              <a:t>‹#›</a:t>
            </a:fld>
            <a:endParaRPr lang="zh-CN" altLang="en-US" noProof="0"/>
          </a:p>
        </p:txBody>
      </p:sp>
      <p:sp>
        <p:nvSpPr>
          <p:cNvPr id="7" name="长方形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标题 1"/>
          <p:cNvSpPr>
            <a:spLocks noGrp="1"/>
          </p:cNvSpPr>
          <p:nvPr>
            <p:ph type="title"/>
          </p:nvPr>
        </p:nvSpPr>
        <p:spPr>
          <a:xfrm>
            <a:off x="575894" y="729658"/>
            <a:ext cx="11029616" cy="988332"/>
          </a:xfr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D8827FEE-18ED-4739-A9FF-14C2F6D4C66F}" type="datetime1">
              <a:rPr lang="zh-CN" altLang="en-US" smtClean="0"/>
              <a:t>2024/12/15</a:t>
            </a:fld>
            <a:endParaRPr lang="zh-CN" altLang="en-US"/>
          </a:p>
        </p:txBody>
      </p:sp>
      <p:sp>
        <p:nvSpPr>
          <p:cNvPr id="3" name="页脚占位符 2"/>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a:p>
        </p:txBody>
      </p:sp>
      <p:sp>
        <p:nvSpPr>
          <p:cNvPr id="4" name="灯片编号占位符 3"/>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D57F1E4F-1CFF-5643-939E-217C01CDF565}" type="slidenum">
              <a:rPr lang="en-US" altLang="zh-CN" smtClean="0"/>
              <a:pPr/>
              <a:t>‹#›</a:t>
            </a:fld>
            <a:endParaRPr lang="zh-CN" altLang="en-US"/>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标题的内容">
    <p:spTree>
      <p:nvGrpSpPr>
        <p:cNvPr id="1" name=""/>
        <p:cNvGrpSpPr/>
        <p:nvPr/>
      </p:nvGrpSpPr>
      <p:grpSpPr>
        <a:xfrm>
          <a:off x="0" y="0"/>
          <a:ext cx="0" cy="0"/>
          <a:chOff x="0" y="0"/>
          <a:chExt cx="0" cy="0"/>
        </a:xfrm>
      </p:grpSpPr>
      <p:sp>
        <p:nvSpPr>
          <p:cNvPr id="9" name="长方形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标题 1"/>
          <p:cNvSpPr>
            <a:spLocks noGrp="1"/>
          </p:cNvSpPr>
          <p:nvPr>
            <p:ph type="title"/>
          </p:nvPr>
        </p:nvSpPr>
        <p:spPr>
          <a:xfrm>
            <a:off x="581192" y="5262296"/>
            <a:ext cx="4909445" cy="689514"/>
          </a:xfrm>
        </p:spPr>
        <p:txBody>
          <a:bodyPr rtlCol="0" anchor="ctr"/>
          <a:lstStyle>
            <a:lvl1pPr algn="l">
              <a:defRPr sz="2000" b="0">
                <a:solidFill>
                  <a:schemeClr val="accent1">
                    <a:lumMod val="75000"/>
                    <a:lumOff val="25000"/>
                  </a:schemeClr>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内容占位符 2"/>
          <p:cNvSpPr>
            <a:spLocks noGrp="1"/>
          </p:cNvSpPr>
          <p:nvPr>
            <p:ph idx="1" hasCustomPrompt="1"/>
          </p:nvPr>
        </p:nvSpPr>
        <p:spPr>
          <a:xfrm>
            <a:off x="447816" y="601200"/>
            <a:ext cx="11292840" cy="4204800"/>
          </a:xfrm>
        </p:spPr>
        <p:txBody>
          <a:bodyPr rtlCol="0" anchor="ctr">
            <a:normAutofit/>
          </a:bodyPr>
          <a:lstStyle>
            <a:lvl1pPr>
              <a:defRPr sz="2000">
                <a:solidFill>
                  <a:schemeClr val="tx2"/>
                </a:solidFill>
                <a:latin typeface="Microsoft YaHei UI" panose="020B0503020204020204" pitchFamily="34" charset="-122"/>
                <a:ea typeface="Microsoft YaHei UI" panose="020B0503020204020204" pitchFamily="34" charset="-122"/>
              </a:defRPr>
            </a:lvl1pPr>
            <a:lvl2pPr>
              <a:defRPr sz="1800">
                <a:solidFill>
                  <a:schemeClr val="tx2"/>
                </a:solidFill>
                <a:latin typeface="Microsoft YaHei UI" panose="020B0503020204020204" pitchFamily="34" charset="-122"/>
                <a:ea typeface="Microsoft YaHei UI" panose="020B0503020204020204" pitchFamily="34" charset="-122"/>
              </a:defRPr>
            </a:lvl2pPr>
            <a:lvl3pPr>
              <a:defRPr sz="1600">
                <a:solidFill>
                  <a:schemeClr val="tx2"/>
                </a:solidFill>
                <a:latin typeface="Microsoft YaHei UI" panose="020B0503020204020204" pitchFamily="34" charset="-122"/>
                <a:ea typeface="Microsoft YaHei UI" panose="020B0503020204020204" pitchFamily="34" charset="-122"/>
              </a:defRPr>
            </a:lvl3pPr>
            <a:lvl4pPr>
              <a:defRPr sz="1400">
                <a:solidFill>
                  <a:schemeClr val="tx2"/>
                </a:solidFill>
                <a:latin typeface="Microsoft YaHei UI" panose="020B0503020204020204" pitchFamily="34" charset="-122"/>
                <a:ea typeface="Microsoft YaHei UI" panose="020B0503020204020204" pitchFamily="34" charset="-122"/>
              </a:defRPr>
            </a:lvl4pPr>
            <a:lvl5pPr>
              <a:defRPr sz="1400">
                <a:solidFill>
                  <a:schemeClr val="tx2"/>
                </a:solidFill>
                <a:latin typeface="Microsoft YaHei UI" panose="020B0503020204020204" pitchFamily="34" charset="-122"/>
                <a:ea typeface="Microsoft YaHei UI" panose="020B0503020204020204" pitchFamily="34" charset="-122"/>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4" name="文本占位符 3"/>
          <p:cNvSpPr>
            <a:spLocks noGrp="1"/>
          </p:cNvSpPr>
          <p:nvPr>
            <p:ph type="body" sz="half" idx="2" hasCustomPrompt="1"/>
          </p:nvPr>
        </p:nvSpPr>
        <p:spPr>
          <a:xfrm>
            <a:off x="5740823" y="5262296"/>
            <a:ext cx="5869987" cy="689515"/>
          </a:xfrm>
        </p:spPr>
        <p:txBody>
          <a:bodyPr rtlCol="0" anchor="ctr">
            <a:normAutofit/>
          </a:bodyPr>
          <a:lstStyle>
            <a:lvl1pPr marL="0" indent="0" algn="r">
              <a:buNone/>
              <a:defRPr sz="1100">
                <a:solidFill>
                  <a:schemeClr val="bg1"/>
                </a:solidFill>
                <a:latin typeface="Microsoft YaHei UI" panose="020B0503020204020204" pitchFamily="34" charset="-122"/>
                <a:ea typeface="Microsoft YaHei UI" panose="020B0503020204020204" pitchFamily="34" charset="-122"/>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编辑母版文本样式</a:t>
            </a:r>
          </a:p>
        </p:txBody>
      </p:sp>
      <p:sp>
        <p:nvSpPr>
          <p:cNvPr id="5" name="日期占位符 4"/>
          <p:cNvSpPr>
            <a:spLocks noGrp="1"/>
          </p:cNvSpPr>
          <p:nvPr>
            <p:ph type="dt" sz="half" idx="10"/>
          </p:nvPr>
        </p:nvSpPr>
        <p:spPr/>
        <p:txBody>
          <a:bodyPr rtlCol="0"/>
          <a:lstStyle>
            <a:lvl1pPr>
              <a:defRPr>
                <a:solidFill>
                  <a:schemeClr val="accent1">
                    <a:lumMod val="75000"/>
                    <a:lumOff val="25000"/>
                  </a:schemeClr>
                </a:solidFill>
                <a:latin typeface="Microsoft YaHei UI" panose="020B0503020204020204" pitchFamily="34" charset="-122"/>
                <a:ea typeface="Microsoft YaHei UI" panose="020B0503020204020204" pitchFamily="34" charset="-122"/>
              </a:defRPr>
            </a:lvl1pPr>
          </a:lstStyle>
          <a:p>
            <a:fld id="{1E8FD737-AF5D-42F6-9593-A791E4A2E40B}" type="datetime1">
              <a:rPr lang="zh-CN" altLang="en-US" noProof="0" smtClean="0"/>
              <a:t>2024/12/15</a:t>
            </a:fld>
            <a:endParaRPr lang="zh-CN" altLang="en-US" noProof="0"/>
          </a:p>
        </p:txBody>
      </p:sp>
      <p:sp>
        <p:nvSpPr>
          <p:cNvPr id="6" name="页脚占位符 5"/>
          <p:cNvSpPr>
            <a:spLocks noGrp="1"/>
          </p:cNvSpPr>
          <p:nvPr>
            <p:ph type="ftr" sz="quarter" idx="11"/>
          </p:nvPr>
        </p:nvSpPr>
        <p:spPr/>
        <p:txBody>
          <a:bodyPr rtlCol="0"/>
          <a:lstStyle>
            <a:lvl1pPr>
              <a:defRPr>
                <a:solidFill>
                  <a:schemeClr val="accent1">
                    <a:lumMod val="75000"/>
                    <a:lumOff val="25000"/>
                  </a:schemeClr>
                </a:solidFill>
                <a:latin typeface="Microsoft YaHei UI" panose="020B0503020204020204" pitchFamily="34" charset="-122"/>
                <a:ea typeface="Microsoft YaHei UI" panose="020B0503020204020204" pitchFamily="34" charset="-122"/>
              </a:defRPr>
            </a:lvl1pPr>
          </a:lstStyle>
          <a:p>
            <a:endParaRPr lang="zh-CN" altLang="en-US" noProof="0"/>
          </a:p>
        </p:txBody>
      </p:sp>
      <p:sp>
        <p:nvSpPr>
          <p:cNvPr id="7" name="灯片编号占位符 6"/>
          <p:cNvSpPr>
            <a:spLocks noGrp="1"/>
          </p:cNvSpPr>
          <p:nvPr>
            <p:ph type="sldNum" sz="quarter" idx="12"/>
          </p:nvPr>
        </p:nvSpPr>
        <p:spPr/>
        <p:txBody>
          <a:bodyPr rtlCol="0"/>
          <a:lstStyle>
            <a:lvl1pPr>
              <a:defRPr>
                <a:solidFill>
                  <a:schemeClr val="accent1">
                    <a:lumMod val="75000"/>
                    <a:lumOff val="25000"/>
                  </a:schemeClr>
                </a:solidFill>
                <a:latin typeface="Microsoft YaHei UI" panose="020B0503020204020204" pitchFamily="34" charset="-122"/>
                <a:ea typeface="Microsoft YaHei UI" panose="020B0503020204020204" pitchFamily="34" charset="-122"/>
              </a:defRPr>
            </a:lvl1pPr>
          </a:lstStyle>
          <a:p>
            <a:fld id="{D57F1E4F-1CFF-5643-939E-217C01CDF565}" type="slidenum">
              <a:rPr lang="en-US" altLang="zh-CN" noProof="0" smtClean="0"/>
              <a:pPr/>
              <a:t>‹#›</a:t>
            </a:fld>
            <a:endParaRPr lang="zh-CN" altLang="en-US" noProof="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标题的图片">
    <p:spTree>
      <p:nvGrpSpPr>
        <p:cNvPr id="1" name=""/>
        <p:cNvGrpSpPr/>
        <p:nvPr/>
      </p:nvGrpSpPr>
      <p:grpSpPr>
        <a:xfrm>
          <a:off x="0" y="0"/>
          <a:ext cx="0" cy="0"/>
          <a:chOff x="0" y="0"/>
          <a:chExt cx="0" cy="0"/>
        </a:xfrm>
      </p:grpSpPr>
      <p:sp>
        <p:nvSpPr>
          <p:cNvPr id="2" name="标题 1"/>
          <p:cNvSpPr>
            <a:spLocks noGrp="1"/>
          </p:cNvSpPr>
          <p:nvPr>
            <p:ph type="title"/>
          </p:nvPr>
        </p:nvSpPr>
        <p:spPr>
          <a:xfrm>
            <a:off x="581193" y="4693389"/>
            <a:ext cx="11029616" cy="566738"/>
          </a:xfrm>
        </p:spPr>
        <p:txBody>
          <a:bodyPr rtlCol="0" anchor="b">
            <a:normAutofit/>
          </a:bodyPr>
          <a:lstStyle>
            <a:lvl1pPr algn="l">
              <a:defRPr sz="2400" b="0">
                <a:solidFill>
                  <a:schemeClr val="accent1"/>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图片占位符 2"/>
          <p:cNvSpPr>
            <a:spLocks noGrp="1" noChangeAspect="1"/>
          </p:cNvSpPr>
          <p:nvPr>
            <p:ph type="pic" idx="1" hasCustomPrompt="1"/>
          </p:nvPr>
        </p:nvSpPr>
        <p:spPr>
          <a:xfrm>
            <a:off x="447817" y="599725"/>
            <a:ext cx="11290859" cy="3557252"/>
          </a:xfrm>
        </p:spPr>
        <p:txBody>
          <a:bodyPr rtlCol="0" anchor="t">
            <a:normAutofit/>
          </a:bodyPr>
          <a:lstStyle>
            <a:lvl1pPr marL="0" indent="0" algn="ctr">
              <a:buNone/>
              <a:defRPr sz="1600">
                <a:latin typeface="Microsoft YaHei UI" panose="020B0503020204020204" pitchFamily="34" charset="-122"/>
                <a:ea typeface="Microsoft YaHei UI" panose="020B0503020204020204" pitchFamily="34" charset="-122"/>
              </a:defRPr>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CN" altLang="en-US" noProof="0"/>
              <a:t>单击图标以添加图片</a:t>
            </a:r>
          </a:p>
        </p:txBody>
      </p:sp>
      <p:sp>
        <p:nvSpPr>
          <p:cNvPr id="4" name="文本占位符 3"/>
          <p:cNvSpPr>
            <a:spLocks noGrp="1"/>
          </p:cNvSpPr>
          <p:nvPr>
            <p:ph type="body" sz="half" idx="2" hasCustomPrompt="1"/>
          </p:nvPr>
        </p:nvSpPr>
        <p:spPr>
          <a:xfrm>
            <a:off x="581192" y="5260127"/>
            <a:ext cx="11029617" cy="598671"/>
          </a:xfrm>
        </p:spPr>
        <p:txBody>
          <a:bodyPr rtlCol="0">
            <a:normAutofit/>
          </a:bodyPr>
          <a:lstStyle>
            <a:lvl1pPr marL="0" indent="0">
              <a:buNone/>
              <a:defRPr sz="1200">
                <a:latin typeface="Microsoft YaHei UI" panose="020B0503020204020204" pitchFamily="34" charset="-122"/>
                <a:ea typeface="Microsoft YaHei UI" panose="020B0503020204020204"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编辑母版文本样式</a:t>
            </a:r>
          </a:p>
        </p:txBody>
      </p:sp>
      <p:sp>
        <p:nvSpPr>
          <p:cNvPr id="5" name="日期占位符 4"/>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12F3E445-1550-4268-8B79-D5D9D4C9958A}" type="datetime1">
              <a:rPr lang="zh-CN" altLang="en-US" noProof="0" smtClean="0"/>
              <a:t>2024/12/15</a:t>
            </a:fld>
            <a:endParaRPr lang="zh-CN" altLang="en-US" noProof="0"/>
          </a:p>
        </p:txBody>
      </p:sp>
      <p:sp>
        <p:nvSpPr>
          <p:cNvPr id="6" name="页脚占位符 5"/>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a:p>
        </p:txBody>
      </p:sp>
      <p:sp>
        <p:nvSpPr>
          <p:cNvPr id="7" name="灯片编号占位符 6"/>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D57F1E4F-1CFF-5643-939E-217C01CDF565}" type="slidenum">
              <a:rPr lang="en-US" altLang="zh-CN" noProof="0" smtClean="0"/>
              <a:pPr/>
              <a:t>‹#›</a:t>
            </a:fld>
            <a:endParaRPr lang="zh-CN" altLang="en-US" noProof="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zh-CN" altLang="en-US" noProof="0"/>
              <a:t>单击此处编辑母版标题样式</a:t>
            </a:r>
          </a:p>
        </p:txBody>
      </p:sp>
      <p:sp>
        <p:nvSpPr>
          <p:cNvPr id="3" name="文本占位符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4" name="日期占位符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latin typeface="Microsoft YaHei UI" panose="020B0503020204020204" pitchFamily="34" charset="-122"/>
                <a:ea typeface="Microsoft YaHei UI" panose="020B0503020204020204" pitchFamily="34" charset="-122"/>
              </a:defRPr>
            </a:lvl1pPr>
          </a:lstStyle>
          <a:p>
            <a:fld id="{AE03A009-E72B-4350-9C8A-8E7EF73D113B}" type="datetime1">
              <a:rPr lang="zh-CN" altLang="en-US" noProof="0" smtClean="0"/>
              <a:t>2024/12/15</a:t>
            </a:fld>
            <a:endParaRPr lang="zh-CN" altLang="en-US" noProof="0"/>
          </a:p>
        </p:txBody>
      </p:sp>
      <p:sp>
        <p:nvSpPr>
          <p:cNvPr id="5" name="页脚占位符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latin typeface="Microsoft YaHei UI" panose="020B0503020204020204" pitchFamily="34" charset="-122"/>
                <a:ea typeface="Microsoft YaHei UI" panose="020B0503020204020204" pitchFamily="34" charset="-122"/>
              </a:defRPr>
            </a:lvl1pPr>
          </a:lstStyle>
          <a:p>
            <a:endParaRPr lang="zh-CN" altLang="en-US" noProof="0"/>
          </a:p>
        </p:txBody>
      </p:sp>
      <p:sp>
        <p:nvSpPr>
          <p:cNvPr id="6" name="幻灯片编号占位符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latin typeface="Microsoft YaHei UI" panose="020B0503020204020204" pitchFamily="34" charset="-122"/>
                <a:ea typeface="Microsoft YaHei UI" panose="020B0503020204020204" pitchFamily="34" charset="-122"/>
              </a:defRPr>
            </a:lvl1pPr>
          </a:lstStyle>
          <a:p>
            <a:fld id="{D57F1E4F-1CFF-5643-939E-217C01CDF565}" type="slidenum">
              <a:rPr lang="en-US" altLang="zh-CN" noProof="0" smtClean="0"/>
              <a:pPr/>
              <a:t>‹#›</a:t>
            </a:fld>
            <a:endParaRPr lang="zh-CN" altLang="en-US" noProof="0"/>
          </a:p>
        </p:txBody>
      </p:sp>
      <p:sp>
        <p:nvSpPr>
          <p:cNvPr id="9" name="长方形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长方形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长方形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457200" rtl="0" eaLnBrk="1" latinLnBrk="0" hangingPunct="1">
        <a:spcBef>
          <a:spcPct val="0"/>
        </a:spcBef>
        <a:buNone/>
        <a:defRPr sz="2800" b="0" kern="1200" cap="all">
          <a:solidFill>
            <a:schemeClr val="bg1"/>
          </a:solidFill>
          <a:latin typeface="Microsoft YaHei UI" panose="020B0503020204020204" pitchFamily="34" charset="-122"/>
          <a:ea typeface="Microsoft YaHei UI" panose="020B0503020204020204" pitchFamily="34"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icrosoft YaHei UI" panose="020B0503020204020204" pitchFamily="34" charset="-122"/>
          <a:ea typeface="Microsoft YaHei UI" panose="020B0503020204020204" pitchFamily="34" charset="-122"/>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icrosoft YaHei UI" panose="020B0503020204020204" pitchFamily="34" charset="-122"/>
          <a:ea typeface="Microsoft YaHei UI" panose="020B0503020204020204" pitchFamily="34" charset="-122"/>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icrosoft YaHei UI" panose="020B0503020204020204" pitchFamily="34" charset="-122"/>
          <a:ea typeface="Microsoft YaHei UI" panose="020B0503020204020204" pitchFamily="34" charset="-122"/>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icrosoft YaHei UI" panose="020B0503020204020204" pitchFamily="34" charset="-122"/>
          <a:ea typeface="Microsoft YaHei UI" panose="020B0503020204020204" pitchFamily="34" charset="-122"/>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icrosoft YaHei UI" panose="020B0503020204020204" pitchFamily="34" charset="-122"/>
          <a:ea typeface="Microsoft YaHei UI" panose="020B0503020204020204" pitchFamily="34" charset="-122"/>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长方形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pic>
        <p:nvPicPr>
          <p:cNvPr id="7" name="图片 6" descr="数字连接">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组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长方形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zh-CN" altLang="en-US"/>
            </a:p>
          </p:txBody>
        </p:sp>
        <p:sp>
          <p:nvSpPr>
            <p:cNvPr id="19" name="长方形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zh-CN" altLang="en-US"/>
            </a:p>
          </p:txBody>
        </p:sp>
        <p:sp>
          <p:nvSpPr>
            <p:cNvPr id="20" name="长方形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zh-CN" altLang="en-US"/>
            </a:p>
          </p:txBody>
        </p:sp>
      </p:grpSp>
      <p:sp>
        <p:nvSpPr>
          <p:cNvPr id="22" name="长方形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zh-CN" altLang="en-US"/>
          </a:p>
        </p:txBody>
      </p:sp>
      <p:sp>
        <p:nvSpPr>
          <p:cNvPr id="2" name="标题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rtlCol="0">
            <a:noAutofit/>
          </a:bodyPr>
          <a:lstStyle/>
          <a:p>
            <a:pPr rtl="0"/>
            <a:r>
              <a:rPr lang="en-US" altLang="zh-CN" sz="6000" dirty="0">
                <a:solidFill>
                  <a:schemeClr val="bg1"/>
                </a:solidFill>
              </a:rPr>
              <a:t>CMD-assistant</a:t>
            </a:r>
            <a:endParaRPr lang="zh-CN" altLang="en-US" sz="6000" dirty="0">
              <a:solidFill>
                <a:schemeClr val="bg1"/>
              </a:solidFill>
            </a:endParaRPr>
          </a:p>
        </p:txBody>
      </p:sp>
      <p:sp>
        <p:nvSpPr>
          <p:cNvPr id="3" name="副标题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rtlCol="0">
            <a:normAutofit/>
          </a:bodyPr>
          <a:lstStyle/>
          <a:p>
            <a:pPr rtl="0"/>
            <a:r>
              <a:rPr lang="en-US" altLang="zh-CN" dirty="0">
                <a:solidFill>
                  <a:srgbClr val="7CEBFF"/>
                </a:solidFill>
              </a:rPr>
              <a:t>                                                                                          made by </a:t>
            </a:r>
            <a:r>
              <a:rPr lang="en-US" altLang="zh-CN" dirty="0" err="1">
                <a:solidFill>
                  <a:srgbClr val="7CEBFF"/>
                </a:solidFill>
              </a:rPr>
              <a:t>JiaFang</a:t>
            </a:r>
            <a:r>
              <a:rPr lang="en-US" altLang="zh-CN" dirty="0">
                <a:solidFill>
                  <a:srgbClr val="7CEBFF"/>
                </a:solidFill>
              </a:rPr>
              <a:t> Bian </a:t>
            </a:r>
            <a:r>
              <a:rPr lang="en-US" altLang="zh-CN" dirty="0" err="1">
                <a:solidFill>
                  <a:srgbClr val="7CEBFF"/>
                </a:solidFill>
              </a:rPr>
              <a:t>zimo</a:t>
            </a:r>
            <a:r>
              <a:rPr lang="en-US" altLang="zh-CN" dirty="0">
                <a:solidFill>
                  <a:srgbClr val="7CEBFF"/>
                </a:solidFill>
              </a:rPr>
              <a:t> Li </a:t>
            </a:r>
            <a:r>
              <a:rPr lang="en-US" altLang="zh-CN" dirty="0" err="1">
                <a:solidFill>
                  <a:srgbClr val="7CEBFF"/>
                </a:solidFill>
              </a:rPr>
              <a:t>HaoSeng</a:t>
            </a:r>
            <a:r>
              <a:rPr lang="en-US" altLang="zh-CN" dirty="0">
                <a:solidFill>
                  <a:srgbClr val="7CEBFF"/>
                </a:solidFill>
              </a:rPr>
              <a:t> yang</a:t>
            </a:r>
            <a:endParaRPr lang="zh-CN" altLang="en-US" dirty="0">
              <a:solidFill>
                <a:srgbClr val="7CEBFF"/>
              </a:solidFill>
            </a:endParaRPr>
          </a:p>
        </p:txBody>
      </p:sp>
    </p:spTree>
    <p:extLst>
      <p:ext uri="{BB962C8B-B14F-4D97-AF65-F5344CB8AC3E}">
        <p14:creationId xmlns:p14="http://schemas.microsoft.com/office/powerpoint/2010/main" val="1487700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长方形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31" name="长方形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zh-CN" altLang="en-US"/>
          </a:p>
        </p:txBody>
      </p:sp>
      <p:sp>
        <p:nvSpPr>
          <p:cNvPr id="2" name="标题 1">
            <a:extLst>
              <a:ext uri="{FF2B5EF4-FFF2-40B4-BE49-F238E27FC236}">
                <a16:creationId xmlns:a16="http://schemas.microsoft.com/office/drawing/2014/main" id="{5B040558-A365-4CCE-92FA-5A48CD98F9C9}"/>
              </a:ext>
            </a:extLst>
          </p:cNvPr>
          <p:cNvSpPr>
            <a:spLocks noGrp="1"/>
          </p:cNvSpPr>
          <p:nvPr>
            <p:ph type="title"/>
          </p:nvPr>
        </p:nvSpPr>
        <p:spPr>
          <a:xfrm>
            <a:off x="581192" y="5264487"/>
            <a:ext cx="11029616" cy="718870"/>
          </a:xfrm>
        </p:spPr>
        <p:txBody>
          <a:bodyPr rtlCol="0">
            <a:normAutofit/>
          </a:bodyPr>
          <a:lstStyle/>
          <a:p>
            <a:pPr rtl="0"/>
            <a:endParaRPr lang="zh-CN" altLang="en-US" dirty="0">
              <a:solidFill>
                <a:srgbClr val="FFFEFF"/>
              </a:solidFill>
            </a:endParaRPr>
          </a:p>
        </p:txBody>
      </p:sp>
      <p:graphicFrame>
        <p:nvGraphicFramePr>
          <p:cNvPr id="4" name="内容占位符 3" descr="图标 SmartArt 图形">
            <a:extLst>
              <a:ext uri="{FF2B5EF4-FFF2-40B4-BE49-F238E27FC236}">
                <a16:creationId xmlns:a16="http://schemas.microsoft.com/office/drawing/2014/main" id="{81E592E1-99DF-4294-A2E9-EF46299BD3F4}"/>
              </a:ext>
            </a:extLst>
          </p:cNvPr>
          <p:cNvGraphicFramePr>
            <a:graphicFrameLocks noGrp="1"/>
          </p:cNvGraphicFramePr>
          <p:nvPr>
            <p:ph idx="1"/>
            <p:extLst>
              <p:ext uri="{D42A27DB-BD31-4B8C-83A1-F6EECF244321}">
                <p14:modId xmlns:p14="http://schemas.microsoft.com/office/powerpoint/2010/main" val="3731130733"/>
              </p:ext>
            </p:extLst>
          </p:nvPr>
        </p:nvGraphicFramePr>
        <p:xfrm>
          <a:off x="642938" y="858445"/>
          <a:ext cx="10906125" cy="39612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图片 4" descr="图标&#10;&#10;描述已自动生成">
            <a:extLst>
              <a:ext uri="{FF2B5EF4-FFF2-40B4-BE49-F238E27FC236}">
                <a16:creationId xmlns:a16="http://schemas.microsoft.com/office/drawing/2014/main" id="{CB7B3114-9D84-BFCE-354E-2160D0F58B73}"/>
              </a:ext>
            </a:extLst>
          </p:cNvPr>
          <p:cNvPicPr>
            <a:picLocks noChangeAspect="1"/>
          </p:cNvPicPr>
          <p:nvPr/>
        </p:nvPicPr>
        <p:blipFill>
          <a:blip r:embed="rId8"/>
          <a:stretch>
            <a:fillRect/>
          </a:stretch>
        </p:blipFill>
        <p:spPr>
          <a:xfrm>
            <a:off x="8094335" y="1692902"/>
            <a:ext cx="1385740" cy="1496812"/>
          </a:xfrm>
          <a:prstGeom prst="rect">
            <a:avLst/>
          </a:prstGeom>
        </p:spPr>
      </p:pic>
    </p:spTree>
    <p:extLst>
      <p:ext uri="{BB962C8B-B14F-4D97-AF65-F5344CB8AC3E}">
        <p14:creationId xmlns:p14="http://schemas.microsoft.com/office/powerpoint/2010/main" val="1703342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1633EB-7DCB-4DDC-80AF-C885A3EE1245}"/>
              </a:ext>
            </a:extLst>
          </p:cNvPr>
          <p:cNvSpPr>
            <a:spLocks noGrp="1"/>
          </p:cNvSpPr>
          <p:nvPr>
            <p:ph type="title"/>
          </p:nvPr>
        </p:nvSpPr>
        <p:spPr/>
        <p:txBody>
          <a:bodyPr rtlCol="0"/>
          <a:lstStyle/>
          <a:p>
            <a:r>
              <a:rPr lang="en-US" altLang="zh-CN" b="1" i="0" dirty="0"/>
              <a:t>Application Background and Purpose</a:t>
            </a:r>
            <a:br>
              <a:rPr lang="zh-CN" altLang="en-US" noProof="0" dirty="0">
                <a:latin typeface="Microsoft YaHei UI" panose="020B0503020204020204" pitchFamily="34" charset="-122"/>
                <a:ea typeface="Microsoft YaHei UI" panose="020B0503020204020204" pitchFamily="34" charset="-122"/>
              </a:rPr>
            </a:br>
            <a:endParaRPr lang="zh-CN" altLang="en-US" dirty="0"/>
          </a:p>
        </p:txBody>
      </p:sp>
      <p:pic>
        <p:nvPicPr>
          <p:cNvPr id="11" name="内容占位符 4" descr="图表">
            <a:extLst>
              <a:ext uri="{FF2B5EF4-FFF2-40B4-BE49-F238E27FC236}">
                <a16:creationId xmlns:a16="http://schemas.microsoft.com/office/drawing/2014/main" id="{47D9BE16-119C-43B2-9AE6-18C4A150C0EF}"/>
              </a:ext>
            </a:extLst>
          </p:cNvPr>
          <p:cNvPicPr>
            <a:picLocks noGrp="1" noChangeAspect="1"/>
          </p:cNvPicPr>
          <p:nvPr>
            <p:ph sz="half" idx="1"/>
          </p:nvPr>
        </p:nvPicPr>
        <p:blipFill rotWithShape="1">
          <a:blip r:embed="rId3" cstate="screen">
            <a:extLst>
              <a:ext uri="{28A0092B-C50C-407E-A947-70E740481C1C}">
                <a14:useLocalDpi xmlns:a14="http://schemas.microsoft.com/office/drawing/2010/main"/>
              </a:ext>
            </a:extLst>
          </a:blip>
          <a:stretch/>
        </p:blipFill>
        <p:spPr>
          <a:xfrm>
            <a:off x="581025" y="2231480"/>
            <a:ext cx="5422900" cy="3625353"/>
          </a:xfrm>
        </p:spPr>
      </p:pic>
      <p:sp>
        <p:nvSpPr>
          <p:cNvPr id="4" name="内容占位符 3">
            <a:extLst>
              <a:ext uri="{FF2B5EF4-FFF2-40B4-BE49-F238E27FC236}">
                <a16:creationId xmlns:a16="http://schemas.microsoft.com/office/drawing/2014/main" id="{2EC53EFC-B56F-9301-4BA3-BFB35733346F}"/>
              </a:ext>
            </a:extLst>
          </p:cNvPr>
          <p:cNvSpPr>
            <a:spLocks noGrp="1"/>
          </p:cNvSpPr>
          <p:nvPr>
            <p:ph sz="half" idx="2"/>
          </p:nvPr>
        </p:nvSpPr>
        <p:spPr/>
        <p:txBody>
          <a:bodyPr>
            <a:normAutofit lnSpcReduction="10000"/>
          </a:bodyPr>
          <a:lstStyle/>
          <a:p>
            <a:pPr algn="l">
              <a:spcAft>
                <a:spcPts val="1200"/>
              </a:spcAft>
            </a:pPr>
            <a:r>
              <a:rPr lang="en-US" altLang="zh-CN" b="1" i="0" dirty="0">
                <a:effectLst/>
                <a:latin typeface="D-DINExp"/>
              </a:rPr>
              <a:t>Application Background:</a:t>
            </a:r>
            <a:br>
              <a:rPr lang="en-US" altLang="zh-CN" b="0" i="0" dirty="0">
                <a:effectLst/>
                <a:latin typeface="D-DINExp"/>
              </a:rPr>
            </a:br>
            <a:r>
              <a:rPr lang="en-US" altLang="zh-CN" b="0" i="0" dirty="0">
                <a:effectLst/>
                <a:latin typeface="D-DINExp"/>
              </a:rPr>
              <a:t>In modern operating systems, users often need to perform various file operations. Traditional command-line operations may not be user-friendly enough for the average user.</a:t>
            </a:r>
          </a:p>
          <a:p>
            <a:pPr algn="l"/>
            <a:r>
              <a:rPr lang="en-US" altLang="zh-CN" b="1" i="0" dirty="0">
                <a:effectLst/>
                <a:latin typeface="D-DINExp"/>
              </a:rPr>
              <a:t>Application Purpose:</a:t>
            </a:r>
            <a:br>
              <a:rPr lang="en-US" altLang="zh-CN" b="0" i="0" dirty="0">
                <a:effectLst/>
                <a:latin typeface="D-DINExp"/>
              </a:rPr>
            </a:br>
            <a:r>
              <a:rPr lang="en-US" altLang="zh-CN" b="0" i="0" dirty="0">
                <a:effectLst/>
                <a:latin typeface="D-DINExp"/>
              </a:rPr>
              <a:t>To provide an intelligent command assistant that simplifies the file operation process. By utilizing natural language processing technology, we aim to reduce the learning curve for users. Additionally, leveraging LLM (Large Language Model) agents will enhance the user interaction experience.</a:t>
            </a:r>
          </a:p>
          <a:p>
            <a:endParaRPr lang="zh-CN" altLang="en-US" dirty="0"/>
          </a:p>
        </p:txBody>
      </p:sp>
    </p:spTree>
    <p:extLst>
      <p:ext uri="{BB962C8B-B14F-4D97-AF65-F5344CB8AC3E}">
        <p14:creationId xmlns:p14="http://schemas.microsoft.com/office/powerpoint/2010/main" val="497607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CA07E6-B0E7-B519-DC62-B208F95308F7}"/>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54D0CCAD-9C76-B808-CC50-99926E9ED6E4}"/>
              </a:ext>
            </a:extLst>
          </p:cNvPr>
          <p:cNvSpPr>
            <a:spLocks noGrp="1"/>
          </p:cNvSpPr>
          <p:nvPr>
            <p:ph type="title"/>
          </p:nvPr>
        </p:nvSpPr>
        <p:spPr/>
        <p:txBody>
          <a:bodyPr rtlCol="0"/>
          <a:lstStyle/>
          <a:p>
            <a:r>
              <a:rPr lang="en-US" altLang="en-US" noProof="0" dirty="0">
                <a:latin typeface="Microsoft YaHei UI" panose="020B0503020204020204" pitchFamily="34" charset="-122"/>
                <a:ea typeface="Microsoft YaHei UI" panose="020B0503020204020204" pitchFamily="34" charset="-122"/>
              </a:rPr>
              <a:t>Function Overview</a:t>
            </a:r>
            <a:br>
              <a:rPr lang="zh-CN" altLang="en-US" noProof="0" dirty="0">
                <a:latin typeface="Microsoft YaHei UI" panose="020B0503020204020204" pitchFamily="34" charset="-122"/>
                <a:ea typeface="Microsoft YaHei UI" panose="020B0503020204020204" pitchFamily="34" charset="-122"/>
              </a:rPr>
            </a:br>
            <a:endParaRPr lang="zh-CN" altLang="en-US" dirty="0"/>
          </a:p>
        </p:txBody>
      </p:sp>
      <p:pic>
        <p:nvPicPr>
          <p:cNvPr id="11" name="内容占位符 4" descr="图表">
            <a:extLst>
              <a:ext uri="{FF2B5EF4-FFF2-40B4-BE49-F238E27FC236}">
                <a16:creationId xmlns:a16="http://schemas.microsoft.com/office/drawing/2014/main" id="{95F2D20B-6C54-54D0-0326-7773DA4A619E}"/>
              </a:ext>
            </a:extLst>
          </p:cNvPr>
          <p:cNvPicPr>
            <a:picLocks noGrp="1" noChangeAspect="1"/>
          </p:cNvPicPr>
          <p:nvPr>
            <p:ph sz="half" idx="1"/>
          </p:nvPr>
        </p:nvPicPr>
        <p:blipFill rotWithShape="1">
          <a:blip r:embed="rId3" cstate="screen">
            <a:extLst>
              <a:ext uri="{28A0092B-C50C-407E-A947-70E740481C1C}">
                <a14:useLocalDpi xmlns:a14="http://schemas.microsoft.com/office/drawing/2010/main"/>
              </a:ext>
            </a:extLst>
          </a:blip>
          <a:stretch/>
        </p:blipFill>
        <p:spPr>
          <a:xfrm>
            <a:off x="581025" y="2231480"/>
            <a:ext cx="5422900" cy="3625353"/>
          </a:xfrm>
        </p:spPr>
      </p:pic>
      <p:sp>
        <p:nvSpPr>
          <p:cNvPr id="4" name="内容占位符 3">
            <a:extLst>
              <a:ext uri="{FF2B5EF4-FFF2-40B4-BE49-F238E27FC236}">
                <a16:creationId xmlns:a16="http://schemas.microsoft.com/office/drawing/2014/main" id="{4F5121DC-6180-E70B-2708-537C83013659}"/>
              </a:ext>
            </a:extLst>
          </p:cNvPr>
          <p:cNvSpPr>
            <a:spLocks noGrp="1"/>
          </p:cNvSpPr>
          <p:nvPr>
            <p:ph sz="half" idx="2"/>
          </p:nvPr>
        </p:nvSpPr>
        <p:spPr>
          <a:xfrm>
            <a:off x="6188417" y="2228003"/>
            <a:ext cx="5422392" cy="4442620"/>
          </a:xfrm>
        </p:spPr>
        <p:txBody>
          <a:bodyPr>
            <a:normAutofit fontScale="92500" lnSpcReduction="20000"/>
          </a:bodyPr>
          <a:lstStyle/>
          <a:p>
            <a:pPr algn="l">
              <a:spcAft>
                <a:spcPts val="1200"/>
              </a:spcAft>
            </a:pPr>
            <a:r>
              <a:rPr lang="en-US" altLang="zh-CN" b="1" i="0" dirty="0">
                <a:effectLst/>
                <a:latin typeface="D-DINExp"/>
              </a:rPr>
              <a:t>Main Features:</a:t>
            </a:r>
            <a:endParaRPr lang="en-US" altLang="zh-CN" b="0" i="0" dirty="0">
              <a:effectLst/>
              <a:latin typeface="D-DINExp"/>
            </a:endParaRPr>
          </a:p>
          <a:p>
            <a:pPr algn="l">
              <a:spcBef>
                <a:spcPts val="1200"/>
              </a:spcBef>
              <a:spcAft>
                <a:spcPts val="1200"/>
              </a:spcAft>
              <a:buFont typeface="Arial" panose="020B0604020202020204" pitchFamily="34" charset="0"/>
              <a:buChar char="•"/>
            </a:pPr>
            <a:r>
              <a:rPr lang="en-US" altLang="zh-CN" b="1" i="0" dirty="0">
                <a:effectLst/>
                <a:latin typeface="D-DINExp"/>
              </a:rPr>
              <a:t>File Search:</a:t>
            </a:r>
            <a:r>
              <a:rPr lang="en-US" altLang="zh-CN" b="0" i="0" dirty="0">
                <a:effectLst/>
                <a:latin typeface="D-DINExp"/>
              </a:rPr>
              <a:t> Search for files based on user input.</a:t>
            </a:r>
          </a:p>
          <a:p>
            <a:pPr marL="742950" lvl="1" indent="-285750" algn="l">
              <a:buFont typeface="Arial" panose="020B0604020202020204" pitchFamily="34" charset="0"/>
              <a:buChar char="•"/>
            </a:pPr>
            <a:r>
              <a:rPr lang="en-US" altLang="zh-CN" b="0" i="0" dirty="0">
                <a:effectLst/>
                <a:latin typeface="D-DINExp"/>
              </a:rPr>
              <a:t>Supports both fuzzy matching and exact matching.</a:t>
            </a:r>
          </a:p>
          <a:p>
            <a:pPr algn="l">
              <a:spcBef>
                <a:spcPts val="1200"/>
              </a:spcBef>
              <a:spcAft>
                <a:spcPts val="1200"/>
              </a:spcAft>
              <a:buFont typeface="Arial" panose="020B0604020202020204" pitchFamily="34" charset="0"/>
              <a:buChar char="•"/>
            </a:pPr>
            <a:r>
              <a:rPr lang="en-US" altLang="zh-CN" b="1" i="0" dirty="0">
                <a:effectLst/>
                <a:latin typeface="D-DINExp"/>
              </a:rPr>
              <a:t>Command Generation:</a:t>
            </a:r>
            <a:r>
              <a:rPr lang="en-US" altLang="zh-CN" b="0" i="0" dirty="0">
                <a:effectLst/>
                <a:latin typeface="D-DINExp"/>
              </a:rPr>
              <a:t> Automatically generate corresponding Windows commands.</a:t>
            </a:r>
          </a:p>
          <a:p>
            <a:pPr marL="742950" lvl="1" indent="-285750" algn="l">
              <a:buFont typeface="Arial" panose="020B0604020202020204" pitchFamily="34" charset="0"/>
              <a:buChar char="•"/>
            </a:pPr>
            <a:r>
              <a:rPr lang="en-US" altLang="zh-CN" b="0" i="0" dirty="0">
                <a:effectLst/>
                <a:latin typeface="D-DINExp"/>
              </a:rPr>
              <a:t>Includes syntax checking and error prompts.</a:t>
            </a:r>
          </a:p>
          <a:p>
            <a:pPr algn="l">
              <a:spcBef>
                <a:spcPts val="1200"/>
              </a:spcBef>
              <a:spcAft>
                <a:spcPts val="1200"/>
              </a:spcAft>
              <a:buFont typeface="Arial" panose="020B0604020202020204" pitchFamily="34" charset="0"/>
              <a:buChar char="•"/>
            </a:pPr>
            <a:r>
              <a:rPr lang="en-US" altLang="zh-CN" b="1" i="0" dirty="0">
                <a:effectLst/>
                <a:latin typeface="D-DINExp"/>
              </a:rPr>
              <a:t>History Record:</a:t>
            </a:r>
            <a:r>
              <a:rPr lang="en-US" altLang="zh-CN" b="0" i="0" dirty="0">
                <a:effectLst/>
                <a:latin typeface="D-DINExp"/>
              </a:rPr>
              <a:t> Keep a record of user operation history.</a:t>
            </a:r>
          </a:p>
          <a:p>
            <a:pPr marL="742950" lvl="1" indent="-285750" algn="l">
              <a:buFont typeface="Arial" panose="020B0604020202020204" pitchFamily="34" charset="0"/>
              <a:buChar char="•"/>
            </a:pPr>
            <a:r>
              <a:rPr lang="en-US" altLang="zh-CN" b="0" i="0" dirty="0">
                <a:effectLst/>
                <a:latin typeface="D-DINExp"/>
              </a:rPr>
              <a:t>Allows users to view and reuse previous commands easily.</a:t>
            </a:r>
          </a:p>
          <a:p>
            <a:pPr algn="l">
              <a:spcBef>
                <a:spcPts val="1200"/>
              </a:spcBef>
              <a:spcAft>
                <a:spcPts val="1200"/>
              </a:spcAft>
              <a:buFont typeface="Arial" panose="020B0604020202020204" pitchFamily="34" charset="0"/>
              <a:buChar char="•"/>
            </a:pPr>
            <a:r>
              <a:rPr lang="en-US" altLang="zh-CN" b="1" i="0" dirty="0">
                <a:effectLst/>
                <a:latin typeface="D-DINExp"/>
              </a:rPr>
              <a:t>Intelligent Dialogue:</a:t>
            </a:r>
            <a:r>
              <a:rPr lang="en-US" altLang="zh-CN" b="0" i="0" dirty="0">
                <a:effectLst/>
                <a:latin typeface="D-DINExp"/>
              </a:rPr>
              <a:t> Utilize the LLM agent for natural language understanding and generation.</a:t>
            </a:r>
          </a:p>
          <a:p>
            <a:pPr algn="l">
              <a:spcAft>
                <a:spcPts val="1200"/>
              </a:spcAft>
              <a:buFont typeface="Arial" panose="020B0604020202020204" pitchFamily="34" charset="0"/>
              <a:buChar char="•"/>
            </a:pPr>
            <a:r>
              <a:rPr lang="zh-CN" altLang="en-US" b="0" i="0" dirty="0">
                <a:effectLst/>
                <a:latin typeface="D-DINExp"/>
              </a:rPr>
              <a:t>。</a:t>
            </a:r>
          </a:p>
          <a:p>
            <a:endParaRPr lang="zh-CN" altLang="en-US" dirty="0"/>
          </a:p>
        </p:txBody>
      </p:sp>
    </p:spTree>
    <p:extLst>
      <p:ext uri="{BB962C8B-B14F-4D97-AF65-F5344CB8AC3E}">
        <p14:creationId xmlns:p14="http://schemas.microsoft.com/office/powerpoint/2010/main" val="940301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CB58F2-270B-D603-FA3C-E2D18FBC2E79}"/>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D3233F30-B0E0-3333-A4A5-E2DFCFD3BF94}"/>
              </a:ext>
            </a:extLst>
          </p:cNvPr>
          <p:cNvSpPr>
            <a:spLocks noGrp="1"/>
          </p:cNvSpPr>
          <p:nvPr>
            <p:ph type="title"/>
          </p:nvPr>
        </p:nvSpPr>
        <p:spPr/>
        <p:txBody>
          <a:bodyPr rtlCol="0"/>
          <a:lstStyle/>
          <a:p>
            <a:r>
              <a:rPr lang="en-US" altLang="zh-CN" b="1" i="0" dirty="0"/>
              <a:t>Technical Architecture</a:t>
            </a:r>
            <a:br>
              <a:rPr lang="zh-CN" altLang="en-US" noProof="0" dirty="0">
                <a:latin typeface="Microsoft YaHei UI" panose="020B0503020204020204" pitchFamily="34" charset="-122"/>
                <a:ea typeface="Microsoft YaHei UI" panose="020B0503020204020204" pitchFamily="34" charset="-122"/>
              </a:rPr>
            </a:br>
            <a:endParaRPr lang="zh-CN" altLang="en-US" dirty="0"/>
          </a:p>
        </p:txBody>
      </p:sp>
      <p:pic>
        <p:nvPicPr>
          <p:cNvPr id="11" name="内容占位符 4" descr="图表">
            <a:extLst>
              <a:ext uri="{FF2B5EF4-FFF2-40B4-BE49-F238E27FC236}">
                <a16:creationId xmlns:a16="http://schemas.microsoft.com/office/drawing/2014/main" id="{98B29764-9B2B-DC6C-ABC6-2098511E203E}"/>
              </a:ext>
            </a:extLst>
          </p:cNvPr>
          <p:cNvPicPr>
            <a:picLocks noGrp="1" noChangeAspect="1"/>
          </p:cNvPicPr>
          <p:nvPr>
            <p:ph sz="half" idx="1"/>
          </p:nvPr>
        </p:nvPicPr>
        <p:blipFill rotWithShape="1">
          <a:blip r:embed="rId3" cstate="screen">
            <a:extLst>
              <a:ext uri="{28A0092B-C50C-407E-A947-70E740481C1C}">
                <a14:useLocalDpi xmlns:a14="http://schemas.microsoft.com/office/drawing/2010/main"/>
              </a:ext>
            </a:extLst>
          </a:blip>
          <a:stretch/>
        </p:blipFill>
        <p:spPr>
          <a:xfrm>
            <a:off x="581025" y="2231480"/>
            <a:ext cx="5422900" cy="3625353"/>
          </a:xfrm>
        </p:spPr>
      </p:pic>
      <p:sp>
        <p:nvSpPr>
          <p:cNvPr id="4" name="内容占位符 3">
            <a:extLst>
              <a:ext uri="{FF2B5EF4-FFF2-40B4-BE49-F238E27FC236}">
                <a16:creationId xmlns:a16="http://schemas.microsoft.com/office/drawing/2014/main" id="{9BEDE382-68FB-A13A-35D3-FD02A5509285}"/>
              </a:ext>
            </a:extLst>
          </p:cNvPr>
          <p:cNvSpPr>
            <a:spLocks noGrp="1"/>
          </p:cNvSpPr>
          <p:nvPr>
            <p:ph sz="half" idx="2"/>
          </p:nvPr>
        </p:nvSpPr>
        <p:spPr>
          <a:xfrm>
            <a:off x="6188416" y="2046157"/>
            <a:ext cx="6126003" cy="4699418"/>
          </a:xfrm>
        </p:spPr>
        <p:txBody>
          <a:bodyPr>
            <a:normAutofit fontScale="62500" lnSpcReduction="20000"/>
          </a:bodyPr>
          <a:lstStyle/>
          <a:p>
            <a:pPr algn="l">
              <a:spcAft>
                <a:spcPts val="1200"/>
              </a:spcAft>
            </a:pPr>
            <a:r>
              <a:rPr lang="en-US" altLang="zh-CN" b="1" i="0" dirty="0">
                <a:effectLst/>
                <a:latin typeface="D-DINExp"/>
              </a:rPr>
              <a:t>Tech Stack:</a:t>
            </a:r>
            <a:endParaRPr lang="en-US" altLang="zh-CN" b="0" i="0" dirty="0">
              <a:effectLst/>
              <a:latin typeface="D-DINExp"/>
            </a:endParaRPr>
          </a:p>
          <a:p>
            <a:pPr algn="l">
              <a:spcAft>
                <a:spcPts val="1200"/>
              </a:spcAft>
              <a:buFont typeface="Arial" panose="020B0604020202020204" pitchFamily="34" charset="0"/>
              <a:buChar char="•"/>
            </a:pPr>
            <a:r>
              <a:rPr lang="en-US" altLang="zh-CN" b="1" i="0" dirty="0">
                <a:effectLst/>
                <a:latin typeface="D-DINExp"/>
              </a:rPr>
              <a:t>Python:</a:t>
            </a:r>
            <a:r>
              <a:rPr lang="en-US" altLang="zh-CN" b="0" i="0" dirty="0">
                <a:effectLst/>
                <a:latin typeface="D-DINExp"/>
              </a:rPr>
              <a:t> The primary programming language.</a:t>
            </a:r>
          </a:p>
          <a:p>
            <a:pPr algn="l">
              <a:spcAft>
                <a:spcPts val="1200"/>
              </a:spcAft>
              <a:buFont typeface="Arial" panose="020B0604020202020204" pitchFamily="34" charset="0"/>
              <a:buChar char="•"/>
            </a:pPr>
            <a:r>
              <a:rPr lang="en-US" altLang="zh-CN" b="1" i="0" dirty="0">
                <a:effectLst/>
                <a:latin typeface="D-DINExp"/>
              </a:rPr>
              <a:t>Requests:</a:t>
            </a:r>
            <a:r>
              <a:rPr lang="en-US" altLang="zh-CN" b="0" i="0" dirty="0">
                <a:effectLst/>
                <a:latin typeface="D-DINExp"/>
              </a:rPr>
              <a:t> Used for interacting with AI models.</a:t>
            </a:r>
          </a:p>
          <a:p>
            <a:pPr algn="l">
              <a:spcAft>
                <a:spcPts val="1200"/>
              </a:spcAft>
              <a:buFont typeface="Arial" panose="020B0604020202020204" pitchFamily="34" charset="0"/>
              <a:buChar char="•"/>
            </a:pPr>
            <a:r>
              <a:rPr lang="en-US" altLang="zh-CN" b="1" i="0" dirty="0">
                <a:effectLst/>
                <a:latin typeface="D-DINExp"/>
              </a:rPr>
              <a:t>Pickle:</a:t>
            </a:r>
            <a:r>
              <a:rPr lang="en-US" altLang="zh-CN" b="0" i="0" dirty="0">
                <a:effectLst/>
                <a:latin typeface="D-DINExp"/>
              </a:rPr>
              <a:t> Used to save and load user operation history.</a:t>
            </a:r>
          </a:p>
          <a:p>
            <a:pPr algn="l">
              <a:spcAft>
                <a:spcPts val="1200"/>
              </a:spcAft>
              <a:buFont typeface="Arial" panose="020B0604020202020204" pitchFamily="34" charset="0"/>
              <a:buChar char="•"/>
            </a:pPr>
            <a:r>
              <a:rPr lang="en-US" altLang="zh-CN" b="1" i="0" dirty="0">
                <a:effectLst/>
                <a:latin typeface="D-DINExp"/>
              </a:rPr>
              <a:t>Win32com:</a:t>
            </a:r>
            <a:r>
              <a:rPr lang="en-US" altLang="zh-CN" b="0" i="0" dirty="0">
                <a:effectLst/>
                <a:latin typeface="D-DINExp"/>
              </a:rPr>
              <a:t> Handles Windows-specific operations.</a:t>
            </a:r>
          </a:p>
          <a:p>
            <a:pPr algn="l">
              <a:spcAft>
                <a:spcPts val="1200"/>
              </a:spcAft>
              <a:buFont typeface="Arial" panose="020B0604020202020204" pitchFamily="34" charset="0"/>
              <a:buChar char="•"/>
            </a:pPr>
            <a:r>
              <a:rPr lang="en-US" altLang="zh-CN" b="1" i="0" dirty="0">
                <a:effectLst/>
                <a:latin typeface="D-DINExp"/>
              </a:rPr>
              <a:t>LLM Agent:</a:t>
            </a:r>
            <a:r>
              <a:rPr lang="en-US" altLang="zh-CN" b="0" i="0" dirty="0">
                <a:effectLst/>
                <a:latin typeface="D-DINExp"/>
              </a:rPr>
              <a:t> Processes natural language input and generates responses.</a:t>
            </a:r>
          </a:p>
          <a:p>
            <a:pPr algn="l">
              <a:spcAft>
                <a:spcPts val="1200"/>
              </a:spcAft>
            </a:pPr>
            <a:r>
              <a:rPr lang="en-US" altLang="zh-CN" b="1" i="0" dirty="0">
                <a:effectLst/>
                <a:latin typeface="D-DINExp"/>
              </a:rPr>
              <a:t>Workflow:</a:t>
            </a:r>
            <a:endParaRPr lang="en-US" altLang="zh-CN" b="0" i="0" dirty="0">
              <a:effectLst/>
              <a:latin typeface="D-DINExp"/>
            </a:endParaRPr>
          </a:p>
          <a:p>
            <a:pPr algn="l">
              <a:spcAft>
                <a:spcPts val="1200"/>
              </a:spcAft>
              <a:buFont typeface="+mj-lt"/>
              <a:buAutoNum type="arabicPeriod"/>
            </a:pPr>
            <a:r>
              <a:rPr lang="en-US" altLang="zh-CN" b="0" i="0" dirty="0">
                <a:effectLst/>
                <a:latin typeface="D-DINExp"/>
              </a:rPr>
              <a:t>User Input →</a:t>
            </a:r>
          </a:p>
          <a:p>
            <a:pPr algn="l">
              <a:spcAft>
                <a:spcPts val="1200"/>
              </a:spcAft>
              <a:buFont typeface="+mj-lt"/>
              <a:buAutoNum type="arabicPeriod"/>
            </a:pPr>
            <a:r>
              <a:rPr lang="en-US" altLang="zh-CN" b="0" i="0" dirty="0">
                <a:effectLst/>
                <a:latin typeface="D-DINExp"/>
              </a:rPr>
              <a:t>Determine if a search is needed →</a:t>
            </a:r>
          </a:p>
          <a:p>
            <a:pPr algn="l">
              <a:spcAft>
                <a:spcPts val="1200"/>
              </a:spcAft>
              <a:buFont typeface="+mj-lt"/>
              <a:buAutoNum type="arabicPeriod"/>
            </a:pPr>
            <a:r>
              <a:rPr lang="en-US" altLang="zh-CN" b="0" i="0" dirty="0">
                <a:effectLst/>
                <a:latin typeface="D-DINExp"/>
              </a:rPr>
              <a:t>Execute file search →</a:t>
            </a:r>
          </a:p>
          <a:p>
            <a:pPr algn="l">
              <a:spcAft>
                <a:spcPts val="1200"/>
              </a:spcAft>
              <a:buFont typeface="+mj-lt"/>
              <a:buAutoNum type="arabicPeriod"/>
            </a:pPr>
            <a:r>
              <a:rPr lang="en-US" altLang="zh-CN" b="0" i="0" dirty="0">
                <a:effectLst/>
                <a:latin typeface="D-DINExp"/>
              </a:rPr>
              <a:t>Generate command →</a:t>
            </a:r>
          </a:p>
          <a:p>
            <a:pPr algn="l">
              <a:spcAft>
                <a:spcPts val="1200"/>
              </a:spcAft>
              <a:buFont typeface="+mj-lt"/>
              <a:buAutoNum type="arabicPeriod"/>
            </a:pPr>
            <a:r>
              <a:rPr lang="en-US" altLang="zh-CN" b="0" i="0" dirty="0">
                <a:effectLst/>
                <a:latin typeface="D-DINExp"/>
              </a:rPr>
              <a:t>Execute command.</a:t>
            </a:r>
          </a:p>
          <a:p>
            <a:pPr algn="l">
              <a:spcAft>
                <a:spcPts val="1200"/>
              </a:spcAft>
            </a:pPr>
            <a:r>
              <a:rPr lang="en-US" altLang="zh-CN" b="1" i="0" dirty="0">
                <a:effectLst/>
                <a:latin typeface="D-DINExp"/>
              </a:rPr>
              <a:t>Feedback Mechanism:</a:t>
            </a:r>
            <a:r>
              <a:rPr lang="en-US" altLang="zh-CN" b="0" i="0" dirty="0">
                <a:effectLst/>
                <a:latin typeface="D-DINExp"/>
              </a:rPr>
              <a:t> Provides feedback information on command execution.</a:t>
            </a:r>
          </a:p>
          <a:p>
            <a:pPr algn="l"/>
            <a:r>
              <a:rPr lang="en-US" altLang="zh-CN" b="1" i="0" dirty="0">
                <a:effectLst/>
                <a:latin typeface="D-DINExp"/>
              </a:rPr>
              <a:t>LLM Interaction:</a:t>
            </a:r>
            <a:r>
              <a:rPr lang="en-US" altLang="zh-CN" b="0" i="0" dirty="0">
                <a:effectLst/>
                <a:latin typeface="D-DINExp"/>
              </a:rPr>
              <a:t> Understands user intent through the LLM agent and generates corresponding commands.</a:t>
            </a:r>
          </a:p>
          <a:p>
            <a:endParaRPr lang="zh-CN" altLang="en-US" dirty="0"/>
          </a:p>
        </p:txBody>
      </p:sp>
    </p:spTree>
    <p:extLst>
      <p:ext uri="{BB962C8B-B14F-4D97-AF65-F5344CB8AC3E}">
        <p14:creationId xmlns:p14="http://schemas.microsoft.com/office/powerpoint/2010/main" val="2364375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98E0F0-0835-B4C9-98D8-217107B7A142}"/>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C374B173-12A7-88EC-246C-CC3EE0172A44}"/>
              </a:ext>
            </a:extLst>
          </p:cNvPr>
          <p:cNvSpPr>
            <a:spLocks noGrp="1"/>
          </p:cNvSpPr>
          <p:nvPr>
            <p:ph type="title"/>
          </p:nvPr>
        </p:nvSpPr>
        <p:spPr/>
        <p:txBody>
          <a:bodyPr rtlCol="0"/>
          <a:lstStyle/>
          <a:p>
            <a:r>
              <a:rPr lang="en-US" altLang="zh-CN" b="1" i="0" dirty="0"/>
              <a:t>Future Plans</a:t>
            </a:r>
            <a:br>
              <a:rPr lang="zh-CN" altLang="en-US" noProof="0" dirty="0">
                <a:latin typeface="Microsoft YaHei UI" panose="020B0503020204020204" pitchFamily="34" charset="-122"/>
                <a:ea typeface="Microsoft YaHei UI" panose="020B0503020204020204" pitchFamily="34" charset="-122"/>
              </a:rPr>
            </a:br>
            <a:endParaRPr lang="zh-CN" altLang="en-US" dirty="0"/>
          </a:p>
        </p:txBody>
      </p:sp>
      <p:pic>
        <p:nvPicPr>
          <p:cNvPr id="11" name="内容占位符 4" descr="图表">
            <a:extLst>
              <a:ext uri="{FF2B5EF4-FFF2-40B4-BE49-F238E27FC236}">
                <a16:creationId xmlns:a16="http://schemas.microsoft.com/office/drawing/2014/main" id="{69DF3639-38A5-6D37-2623-FEA0B1A2983A}"/>
              </a:ext>
            </a:extLst>
          </p:cNvPr>
          <p:cNvPicPr>
            <a:picLocks noGrp="1" noChangeAspect="1"/>
          </p:cNvPicPr>
          <p:nvPr>
            <p:ph sz="half" idx="1"/>
          </p:nvPr>
        </p:nvPicPr>
        <p:blipFill rotWithShape="1">
          <a:blip r:embed="rId3" cstate="screen">
            <a:extLst>
              <a:ext uri="{28A0092B-C50C-407E-A947-70E740481C1C}">
                <a14:useLocalDpi xmlns:a14="http://schemas.microsoft.com/office/drawing/2010/main"/>
              </a:ext>
            </a:extLst>
          </a:blip>
          <a:stretch/>
        </p:blipFill>
        <p:spPr>
          <a:xfrm>
            <a:off x="581025" y="2231480"/>
            <a:ext cx="5422900" cy="3625353"/>
          </a:xfrm>
        </p:spPr>
      </p:pic>
      <p:sp>
        <p:nvSpPr>
          <p:cNvPr id="4" name="内容占位符 3">
            <a:extLst>
              <a:ext uri="{FF2B5EF4-FFF2-40B4-BE49-F238E27FC236}">
                <a16:creationId xmlns:a16="http://schemas.microsoft.com/office/drawing/2014/main" id="{8694FBFB-CD94-A1EA-E00C-B2DBF144F43A}"/>
              </a:ext>
            </a:extLst>
          </p:cNvPr>
          <p:cNvSpPr>
            <a:spLocks noGrp="1"/>
          </p:cNvSpPr>
          <p:nvPr>
            <p:ph sz="half" idx="2"/>
          </p:nvPr>
        </p:nvSpPr>
        <p:spPr/>
        <p:txBody>
          <a:bodyPr>
            <a:normAutofit fontScale="92500" lnSpcReduction="20000"/>
          </a:bodyPr>
          <a:lstStyle/>
          <a:p>
            <a:pPr algn="l">
              <a:spcAft>
                <a:spcPts val="1200"/>
              </a:spcAft>
            </a:pPr>
            <a:r>
              <a:rPr lang="en-US" altLang="zh-CN" b="0" i="0" dirty="0">
                <a:effectLst/>
                <a:latin typeface="D-DINExp"/>
              </a:rPr>
              <a:t>Function expansion:</a:t>
            </a:r>
            <a:br>
              <a:rPr lang="en-US" altLang="zh-CN" b="0" i="0" dirty="0">
                <a:effectLst/>
                <a:latin typeface="D-DINExp"/>
              </a:rPr>
            </a:br>
            <a:r>
              <a:rPr lang="en-US" altLang="zh-CN" b="0" i="0" dirty="0">
                <a:effectLst/>
                <a:latin typeface="D-DINExp"/>
              </a:rPr>
              <a:t>Increase support for other operating systems (such as Linux, MacOS).</a:t>
            </a:r>
            <a:br>
              <a:rPr lang="en-US" altLang="zh-CN" b="0" i="0" dirty="0">
                <a:effectLst/>
                <a:latin typeface="D-DINExp"/>
              </a:rPr>
            </a:br>
            <a:r>
              <a:rPr lang="en-US" altLang="zh-CN" b="0" i="0" dirty="0">
                <a:effectLst/>
                <a:latin typeface="D-DINExp"/>
              </a:rPr>
              <a:t>Add more complex file operation commands, such as batch renaming, file compression, etc.</a:t>
            </a:r>
          </a:p>
          <a:p>
            <a:pPr algn="l">
              <a:spcAft>
                <a:spcPts val="1200"/>
              </a:spcAft>
            </a:pPr>
            <a:r>
              <a:rPr lang="en-US" altLang="zh-CN" b="0" i="0" dirty="0">
                <a:effectLst/>
                <a:latin typeface="D-DINExp"/>
              </a:rPr>
              <a:t>User interface improvements:</a:t>
            </a:r>
            <a:br>
              <a:rPr lang="en-US" altLang="zh-CN" b="0" i="0" dirty="0">
                <a:effectLst/>
                <a:latin typeface="D-DINExp"/>
              </a:rPr>
            </a:br>
            <a:r>
              <a:rPr lang="en-US" altLang="zh-CN" b="0" i="0" dirty="0">
                <a:effectLst/>
                <a:latin typeface="D-DINExp"/>
              </a:rPr>
              <a:t>Provide a graphical user interface (GUI).</a:t>
            </a:r>
            <a:br>
              <a:rPr lang="en-US" altLang="zh-CN" b="0" i="0" dirty="0">
                <a:effectLst/>
                <a:latin typeface="D-DINExp"/>
              </a:rPr>
            </a:br>
            <a:r>
              <a:rPr lang="en-US" altLang="zh-CN" b="0" i="0" dirty="0">
                <a:effectLst/>
                <a:latin typeface="D-DINExp"/>
              </a:rPr>
              <a:t>Enhance user interaction experience, supporting voice input and output.</a:t>
            </a:r>
          </a:p>
          <a:p>
            <a:pPr algn="l"/>
            <a:r>
              <a:rPr lang="en-US" altLang="zh-CN" b="0" i="0" dirty="0">
                <a:effectLst/>
                <a:latin typeface="D-DINExp"/>
              </a:rPr>
              <a:t>LLM capability enhancement:</a:t>
            </a:r>
            <a:br>
              <a:rPr lang="en-US" altLang="zh-CN" b="0" i="0" dirty="0">
                <a:effectLst/>
                <a:latin typeface="D-DINExp"/>
              </a:rPr>
            </a:br>
            <a:r>
              <a:rPr lang="en-US" altLang="zh-CN" b="0" i="0" dirty="0">
                <a:effectLst/>
                <a:latin typeface="D-DINExp"/>
              </a:rPr>
              <a:t>Continuously optimize the accuracy of LLM agent responses and context understanding.</a:t>
            </a:r>
            <a:br>
              <a:rPr lang="en-US" altLang="zh-CN" b="0" i="0" dirty="0">
                <a:effectLst/>
                <a:latin typeface="D-DINExp"/>
              </a:rPr>
            </a:br>
            <a:r>
              <a:rPr lang="en-US" altLang="zh-CN" b="0" i="0" dirty="0">
                <a:effectLst/>
                <a:latin typeface="D-DINExp"/>
              </a:rPr>
              <a:t>Collect user feedback to fine-tune natural language processing models.</a:t>
            </a:r>
          </a:p>
          <a:p>
            <a:pPr algn="l">
              <a:spcAft>
                <a:spcPts val="1200"/>
              </a:spcAft>
              <a:buFont typeface="Arial" panose="020B0604020202020204" pitchFamily="34" charset="0"/>
              <a:buChar char="•"/>
            </a:pPr>
            <a:endParaRPr lang="zh-CN" altLang="en-US" dirty="0"/>
          </a:p>
        </p:txBody>
      </p:sp>
    </p:spTree>
    <p:extLst>
      <p:ext uri="{BB962C8B-B14F-4D97-AF65-F5344CB8AC3E}">
        <p14:creationId xmlns:p14="http://schemas.microsoft.com/office/powerpoint/2010/main" val="3928371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长方形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12" name="长方形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zh-CN" altLang="en-US"/>
          </a:p>
        </p:txBody>
      </p:sp>
      <p:grpSp>
        <p:nvGrpSpPr>
          <p:cNvPr id="14" name="组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长方形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zh-CN" altLang="en-US"/>
            </a:p>
          </p:txBody>
        </p:sp>
        <p:sp>
          <p:nvSpPr>
            <p:cNvPr id="16" name="长方形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zh-CN" altLang="en-US"/>
            </a:p>
          </p:txBody>
        </p:sp>
        <p:sp>
          <p:nvSpPr>
            <p:cNvPr id="17" name="长方形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zh-CN" altLang="en-US"/>
            </a:p>
          </p:txBody>
        </p:sp>
      </p:grpSp>
      <p:sp>
        <p:nvSpPr>
          <p:cNvPr id="2" name="标题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rtlCol="0">
            <a:normAutofit/>
          </a:bodyPr>
          <a:lstStyle/>
          <a:p>
            <a:pPr rtl="0"/>
            <a:r>
              <a:rPr lang="en-US" altLang="zh-CN" dirty="0">
                <a:solidFill>
                  <a:srgbClr val="FFFFFF"/>
                </a:solidFill>
              </a:rPr>
              <a:t>Thanks</a:t>
            </a:r>
            <a:r>
              <a:rPr lang="zh-CN" altLang="en-US" dirty="0">
                <a:solidFill>
                  <a:srgbClr val="FFFFFF"/>
                </a:solidFill>
              </a:rPr>
              <a:t>！</a:t>
            </a:r>
          </a:p>
        </p:txBody>
      </p:sp>
      <p:sp>
        <p:nvSpPr>
          <p:cNvPr id="3" name="副标题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rtlCol="0">
            <a:normAutofit/>
          </a:bodyPr>
          <a:lstStyle/>
          <a:p>
            <a:pPr rtl="0"/>
            <a:endParaRPr lang="zh-CN" altLang="en-US" dirty="0">
              <a:solidFill>
                <a:schemeClr val="bg2"/>
              </a:solidFill>
            </a:endParaRPr>
          </a:p>
          <a:p>
            <a:pPr rtl="0"/>
            <a:endParaRPr lang="zh-CN" altLang="en-US" dirty="0">
              <a:solidFill>
                <a:schemeClr val="bg2"/>
              </a:solidFill>
            </a:endParaRPr>
          </a:p>
        </p:txBody>
      </p:sp>
      <p:pic>
        <p:nvPicPr>
          <p:cNvPr id="5" name="图片 4" descr="数字编号">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Tree>
    <p:extLst>
      <p:ext uri="{BB962C8B-B14F-4D97-AF65-F5344CB8AC3E}">
        <p14:creationId xmlns:p14="http://schemas.microsoft.com/office/powerpoint/2010/main" val="3501347425"/>
      </p:ext>
    </p:extLst>
  </p:cSld>
  <p:clrMapOvr>
    <a:masterClrMapping/>
  </p:clrMapOvr>
</p:sld>
</file>

<file path=ppt/theme/theme1.xml><?xml version="1.0" encoding="utf-8"?>
<a:theme xmlns:a="http://schemas.openxmlformats.org/drawingml/2006/main" name="自定义">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61208584_TF56390039_Win32" id="{FCB14B3E-2B92-48B8-A334-05E7A8EE34E1}" vid="{B6EC9E21-8C82-4EB1-BBE7-A370F785D0C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技术设计</Template>
  <TotalTime>1281</TotalTime>
  <Words>381</Words>
  <Application>Microsoft Office PowerPoint</Application>
  <PresentationFormat>宽屏</PresentationFormat>
  <Paragraphs>46</Paragraphs>
  <Slides>7</Slides>
  <Notes>7</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7</vt:i4>
      </vt:variant>
    </vt:vector>
  </HeadingPairs>
  <TitlesOfParts>
    <vt:vector size="12" baseType="lpstr">
      <vt:lpstr>D-DINExp</vt:lpstr>
      <vt:lpstr>Microsoft YaHei UI</vt:lpstr>
      <vt:lpstr>Arial</vt:lpstr>
      <vt:lpstr>Wingdings 2</vt:lpstr>
      <vt:lpstr>自定义</vt:lpstr>
      <vt:lpstr>CMD-assistant</vt:lpstr>
      <vt:lpstr>PowerPoint 演示文稿</vt:lpstr>
      <vt:lpstr>Application Background and Purpose </vt:lpstr>
      <vt:lpstr>Function Overview </vt:lpstr>
      <vt:lpstr>Technical Architecture </vt:lpstr>
      <vt:lpstr>Future Plans </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HaoSen Yang</dc:creator>
  <cp:lastModifiedBy>HaoSen Yang</cp:lastModifiedBy>
  <cp:revision>1</cp:revision>
  <dcterms:created xsi:type="dcterms:W3CDTF">2024-12-15T13:26:42Z</dcterms:created>
  <dcterms:modified xsi:type="dcterms:W3CDTF">2024-12-16T10:47:59Z</dcterms:modified>
</cp:coreProperties>
</file>