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Meta-Connectomics: human brain network and connectivity meta-analyses</a:t>
            </a:r>
            <a:endParaRPr sz="24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605825" y="2916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N. A. Crossley, P. T. Fox, E. T. Bullmore</a:t>
            </a:r>
            <a:endParaRPr/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3748250" y="3687825"/>
            <a:ext cx="34707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Yang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Connectomics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G. Roncal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650" y="644425"/>
            <a:ext cx="7038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11350" y="1567550"/>
            <a:ext cx="782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neuroimaging studies has increased in the past decade.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Correlation between organization of brain and brain disorders.</a:t>
            </a:r>
            <a:endParaRPr sz="18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Schizophrenia - abnormalities of brain connectivity.</a:t>
            </a:r>
            <a:endParaRPr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Inspect brain function, dysfunction at the level of interactions in a brain network.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650" y="644425"/>
            <a:ext cx="7038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11350" y="1567550"/>
            <a:ext cx="782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Imaging studies of human brain connectivity can be: 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Technically specialized, require specific methodology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Lack of a large sample size, resulting in studies utilizing structural and resting fMRI, limiting interpretation of network properties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MRI’s macroscopic view is not sufficient enough to understand complex functions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How can we link macroscopic-scale data from neuroimaging with microscopically detailed knowledge of cells in distinct brain regions?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650" y="644425"/>
            <a:ext cx="7038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91750" y="1567550"/>
            <a:ext cx="61002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i="1" lang="en" sz="1400"/>
              <a:t>Meta-connectomics</a:t>
            </a:r>
            <a:r>
              <a:rPr lang="en" sz="1400"/>
              <a:t>: Analyzing brain networks using data from previously published primary studies, public databases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Co-activation meta-analysis: infer functional connectivity from correlated activity in primary studies - try to look for a different correlation.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Graph theory represents brain in forms of nodes and edges, edges representing co-activation.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Creating network can help make predictions that can be experimentally tested.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Role of a node can be defined in terms of the connections it has to other nodes.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Brain modules are also linked together by a group of highly connected hub regions.</a:t>
            </a:r>
            <a:endParaRPr sz="140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300" y="117850"/>
            <a:ext cx="4109276" cy="15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075" y="1809826"/>
            <a:ext cx="3020500" cy="20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650" y="644425"/>
            <a:ext cx="7038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11350" y="1567550"/>
            <a:ext cx="520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The specific pathophysiology of a disorder determines which brain modules are affected.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areas of the brain are more vulnerable or symptomatic to certain disorders.</a:t>
            </a:r>
            <a:endParaRPr sz="14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Extensive anatomical overlap between structural abnormalities in 26 brain disorders, mostly in highly connected brain regions.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Brain over-activates in some regions to compensate for other under-activations in brain disorders.</a:t>
            </a:r>
            <a:endParaRPr sz="18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400" y="182425"/>
            <a:ext cx="3433801" cy="1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650" y="644425"/>
            <a:ext cx="7038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Feedback/Future Work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511350" y="1567550"/>
            <a:ext cx="782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Very informative, easy to understand, some new vocabulary, explained promise of connectomics very well.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bit broad, methodology and data of discussed experiments was a bit confusing, just a review article.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constraint of meta-connectomics is the limitations on available data, maybe that will change.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