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74B9-00B8-474F-A23F-E66409A4B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Multi-pass approach to large –scale connectomics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13FF-5E29-4A35-AC51-592DD7A82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Fornito, Andrew Zalesky and Michael Breakspear</a:t>
            </a:r>
          </a:p>
        </p:txBody>
      </p:sp>
      <p:pic>
        <p:nvPicPr>
          <p:cNvPr id="1026" name="Picture 2" descr="http://www.pngall.com/wp-content/uploads/2016/04/Brain-PNG-Image.png">
            <a:extLst>
              <a:ext uri="{FF2B5EF4-FFF2-40B4-BE49-F238E27FC236}">
                <a16:creationId xmlns:a16="http://schemas.microsoft.com/office/drawing/2014/main" id="{4A2F0B58-EBAB-48B3-8547-982F5E56D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41" y="2726479"/>
            <a:ext cx="5375194" cy="33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6D70-A5AE-4763-A58D-41705E67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905E-AE62-472D-9423-90B658EB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9348"/>
            <a:ext cx="8534400" cy="2695786"/>
          </a:xfrm>
        </p:spPr>
        <p:txBody>
          <a:bodyPr/>
          <a:lstStyle/>
          <a:p>
            <a:r>
              <a:rPr lang="en-US" dirty="0"/>
              <a:t>Progress in multi-beam EM imaging technology</a:t>
            </a:r>
          </a:p>
          <a:p>
            <a:r>
              <a:rPr lang="en-US" dirty="0"/>
              <a:t>Feasible to collect nanometer resolution imagery of a cubic millimeter of tissue</a:t>
            </a:r>
          </a:p>
          <a:p>
            <a:endParaRPr lang="en-US" dirty="0"/>
          </a:p>
        </p:txBody>
      </p:sp>
      <p:pic>
        <p:nvPicPr>
          <p:cNvPr id="2050" name="Picture 2" descr="http://www.gossipmill.com/wp-content/uploads/2016/04/Friendly-Guy-with-Thumbs-in-the-Air.png">
            <a:extLst>
              <a:ext uri="{FF2B5EF4-FFF2-40B4-BE49-F238E27FC236}">
                <a16:creationId xmlns:a16="http://schemas.microsoft.com/office/drawing/2014/main" id="{15EFF681-7619-4435-A352-C3259371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68" y="1400175"/>
            <a:ext cx="38576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10CC-7F05-42C1-990E-A2F72A37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6886-4C84-40D9-ADA1-78976348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2108201"/>
          </a:xfrm>
        </p:spPr>
        <p:txBody>
          <a:bodyPr/>
          <a:lstStyle/>
          <a:p>
            <a:r>
              <a:rPr lang="en-US" dirty="0"/>
              <a:t>Machine learning algorithms  used to process the images are slow</a:t>
            </a:r>
          </a:p>
          <a:p>
            <a:r>
              <a:rPr lang="en-US" dirty="0"/>
              <a:t>Balancing accuracy and time efficiency </a:t>
            </a:r>
          </a:p>
        </p:txBody>
      </p:sp>
      <p:pic>
        <p:nvPicPr>
          <p:cNvPr id="3074" name="Picture 2" descr="http://telecentremagazine.net/images/5/59/Cartoon-sick.png">
            <a:extLst>
              <a:ext uri="{FF2B5EF4-FFF2-40B4-BE49-F238E27FC236}">
                <a16:creationId xmlns:a16="http://schemas.microsoft.com/office/drawing/2014/main" id="{C0F09C27-0A4A-4D5C-A735-C9CB7434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930" y="2950634"/>
            <a:ext cx="285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36DD-1843-4C73-91D8-DACBBA7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AEBF-F769-4A22-B0FA-9AE3F50E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72827"/>
            <a:ext cx="8534400" cy="1507067"/>
          </a:xfrm>
        </p:spPr>
        <p:txBody>
          <a:bodyPr/>
          <a:lstStyle/>
          <a:p>
            <a:r>
              <a:rPr lang="en-US" dirty="0"/>
              <a:t>CNNs</a:t>
            </a:r>
          </a:p>
          <a:p>
            <a:r>
              <a:rPr lang="en-US" dirty="0"/>
              <a:t>The Multi-pass Pipeline!</a:t>
            </a:r>
          </a:p>
        </p:txBody>
      </p:sp>
      <p:pic>
        <p:nvPicPr>
          <p:cNvPr id="4098" name="Picture 2" descr="https://image.slidesharecdn.com/cnnbp-140313190836-phpapp02/95/backpropagation-in-convolutional-neural-network-8-638.jpg?cb=1446790188">
            <a:extLst>
              <a:ext uri="{FF2B5EF4-FFF2-40B4-BE49-F238E27FC236}">
                <a16:creationId xmlns:a16="http://schemas.microsoft.com/office/drawing/2014/main" id="{44F76635-2B14-4F11-9554-6323DBF1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081087"/>
            <a:ext cx="60769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9795-53BE-48C4-812A-4E382863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879"/>
            <a:ext cx="8534400" cy="1507067"/>
          </a:xfrm>
        </p:spPr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4849-7660-4107-9248-331270CD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32" y="2139527"/>
            <a:ext cx="8534400" cy="1010919"/>
          </a:xfrm>
        </p:spPr>
        <p:txBody>
          <a:bodyPr/>
          <a:lstStyle/>
          <a:p>
            <a:r>
              <a:rPr lang="en-US" dirty="0"/>
              <a:t>Kasthuri dataset comparison</a:t>
            </a:r>
          </a:p>
        </p:txBody>
      </p:sp>
      <p:pic>
        <p:nvPicPr>
          <p:cNvPr id="5122" name="Picture 2" descr="http://www.freepngimg.com/thumb/usain_bolt/23305-5-usain-bolt-file-thumb.png">
            <a:extLst>
              <a:ext uri="{FF2B5EF4-FFF2-40B4-BE49-F238E27FC236}">
                <a16:creationId xmlns:a16="http://schemas.microsoft.com/office/drawing/2014/main" id="{E7A94A3A-2A7F-4EA4-97F7-E261FA9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72" y="1226451"/>
            <a:ext cx="4962208" cy="49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5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756-61DE-4008-B718-864BDF28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D9A5-7CDD-46F6-842F-C1EFC2AF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21932"/>
            <a:ext cx="8534400" cy="1507068"/>
          </a:xfrm>
        </p:spPr>
        <p:txBody>
          <a:bodyPr/>
          <a:lstStyle/>
          <a:p>
            <a:r>
              <a:rPr lang="en-US" dirty="0"/>
              <a:t>Different types of classifiers</a:t>
            </a:r>
          </a:p>
          <a:p>
            <a:r>
              <a:rPr lang="en-US" dirty="0"/>
              <a:t>Not too long</a:t>
            </a:r>
          </a:p>
        </p:txBody>
      </p:sp>
      <p:pic>
        <p:nvPicPr>
          <p:cNvPr id="6146" name="Picture 2" descr="http://www.bendigohealth.org.au/Content/Images/smiles_patient_feedback_v1.png">
            <a:extLst>
              <a:ext uri="{FF2B5EF4-FFF2-40B4-BE49-F238E27FC236}">
                <a16:creationId xmlns:a16="http://schemas.microsoft.com/office/drawing/2014/main" id="{8E9E2297-4CB4-4235-8E2A-F182AD33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09" y="3197237"/>
            <a:ext cx="7042081" cy="247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246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346</TotalTime>
  <Words>69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A Multi-pass approach to large –scale connectomics</vt:lpstr>
      <vt:lpstr>Opportunity </vt:lpstr>
      <vt:lpstr>challenge</vt:lpstr>
      <vt:lpstr>Action</vt:lpstr>
      <vt:lpstr>resolution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connectomics of brains disorders</dc:title>
  <dc:creator>Devin Ramsden</dc:creator>
  <cp:lastModifiedBy>Devin Ramsden</cp:lastModifiedBy>
  <cp:revision>6</cp:revision>
  <dcterms:created xsi:type="dcterms:W3CDTF">2018-01-25T13:42:42Z</dcterms:created>
  <dcterms:modified xsi:type="dcterms:W3CDTF">2018-01-25T19:29:26Z</dcterms:modified>
</cp:coreProperties>
</file>