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Hamilton Sawczuk, Darius Irani, Ronan Perry, Bronte Wen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Opportunity/Challenge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Breakthrough advancements in spatial image resolution with data now surpassing the Petabyte level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unsolved mysteries in the brain which lead to interesting questions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can cell densities in the human brain inform disease onset?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differences are there at the micro-connectome scale between healthy and diseased brains?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the infrastructure and datasets for the greater scientific community to continue and expand upon our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Imaging samples from 20 brains using </a:t>
            </a:r>
            <a:r>
              <a:rPr lang="en"/>
              <a:t>Serial</a:t>
            </a:r>
            <a:r>
              <a:rPr lang="en"/>
              <a:t> Sliced SEM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 healthy brains and 12 with various neurodegenerative diseases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Constructing a 2x2x2 mm 3D volume from samples taken in each cortical parcel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Support Vector Machine learning algorithm to classify cell types and calculate cell density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 data in a Petabyte scale storage facility with ZFS filesystem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processed metadata to cloud in SQL database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data from healthy and diseased brains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Metadata available through open-source database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Large-scale data storage infrastructure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querying tools for large datasets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Cell classification algorithms and comparative analysis between brains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