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Roboto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88526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64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Classy Classification, The</a:t>
            </a: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60950" y="1875250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Node_connectivity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Triangles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Is_bipartite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Degree_centrality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000" y="2665425"/>
            <a:ext cx="2619675" cy="23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075" y="180050"/>
            <a:ext cx="2564550" cy="23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2915150" y="1439300"/>
            <a:ext cx="2681400" cy="16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 smtClean="0"/>
              <a:t>0.66</a:t>
            </a:r>
            <a:endParaRPr sz="7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Roboto</vt:lpstr>
      <vt:lpstr>Material</vt:lpstr>
      <vt:lpstr>Classy Classification, The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Classy Classification, The</dc:title>
  <cp:lastModifiedBy>Elliot Liu</cp:lastModifiedBy>
  <cp:revision>2</cp:revision>
  <dcterms:modified xsi:type="dcterms:W3CDTF">2018-01-25T20:08:23Z</dcterms:modified>
</cp:coreProperties>
</file>