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Classy Classification, The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60950" y="18752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lustering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Node_connectivity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Triangles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Is_bipartite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Degree_centrality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000" y="2665425"/>
            <a:ext cx="2619675" cy="23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075" y="180050"/>
            <a:ext cx="2564550" cy="23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915150" y="1439300"/>
            <a:ext cx="26814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0.678</a:t>
            </a:r>
            <a:endParaRPr b="1"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