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Roboto" panose="020B0604020202020204" charset="0"/>
      <p:regular r:id="rId7"/>
      <p:bold r:id="rId8"/>
      <p:italic r:id="rId9"/>
      <p:boldItalic r:id="rId10"/>
    </p:embeddedFont>
    <p:embeddedFont>
      <p:font typeface="Roboto Slab" panose="020B0604020202020204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507227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355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646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9387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3137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med" len="med"/>
            <a:tailEnd type="none" w="med" len="med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Mapping Memories in </a:t>
            </a:r>
            <a:r>
              <a:rPr lang="en" dirty="0" smtClean="0"/>
              <a:t>Mice Minds</a:t>
            </a:r>
            <a:endParaRPr dirty="0"/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</a:t>
            </a:r>
            <a:r>
              <a:rPr lang="en-US" dirty="0" smtClean="0"/>
              <a:t>Dan, Nathan, Anthony, and Jenny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 to Connectomics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87900" y="3056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Inspiration</a:t>
            </a: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235500" y="1642225"/>
            <a:ext cx="4840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Goal: Understand cellular structure &amp; connections that allow for formation, encoding, and storage of memories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Attempts to map brain memories have been limited</a:t>
            </a:r>
            <a:endParaRPr/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9500" y="1566025"/>
            <a:ext cx="3814750" cy="214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</a:t>
            </a:r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55026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Train 30 mice to respond to reward-based stimuli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Pick highest performing mouse to image with Zeiss Crossbeam 550 FIB-SEM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brain graphs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 neural network modeling original mouse brain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 network to virtual simulations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simulations to conduct experiments &amp; compare to original mouse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0500" y="1874200"/>
            <a:ext cx="3018450" cy="20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Costs &amp; Practicality</a:t>
            </a:r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87899" y="1489825"/>
            <a:ext cx="5704676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Lab Location: </a:t>
            </a:r>
            <a:r>
              <a:rPr lang="en-US" dirty="0" smtClean="0"/>
              <a:t>Send Request for Proposals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Data Upload/Storage: $200 million for </a:t>
            </a:r>
            <a:r>
              <a:rPr lang="en" dirty="0" smtClean="0"/>
              <a:t>60 </a:t>
            </a:r>
            <a:r>
              <a:rPr lang="en" dirty="0"/>
              <a:t>months via AWS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Amazon Glacier: $0.004 per GB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FIB-SEM Mouse Imaging: $2.075 billion</a:t>
            </a:r>
            <a:endParaRPr dirty="0"/>
          </a:p>
          <a:p>
            <a:r>
              <a:rPr lang="en-US" dirty="0"/>
              <a:t>Projected cost of virtual simulation: $6.851 billion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CLARITY </a:t>
            </a:r>
            <a:r>
              <a:rPr lang="en" dirty="0"/>
              <a:t>light microscopy technique can later be used to analyze a wider array of </a:t>
            </a:r>
            <a:r>
              <a:rPr lang="en" dirty="0" smtClean="0"/>
              <a:t>mice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5809" y="2666231"/>
            <a:ext cx="3055450" cy="21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Office PowerPoint</Application>
  <PresentationFormat>On-screen Show (16:9)</PresentationFormat>
  <Paragraphs>20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Roboto</vt:lpstr>
      <vt:lpstr>Arial</vt:lpstr>
      <vt:lpstr>Roboto Slab</vt:lpstr>
      <vt:lpstr>Marina</vt:lpstr>
      <vt:lpstr>Mapping Memories in Mice Minds</vt:lpstr>
      <vt:lpstr>Inspiration</vt:lpstr>
      <vt:lpstr>Steps</vt:lpstr>
      <vt:lpstr>Costs &amp; Practicality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Mapping Memories in Mice</dc:title>
  <cp:lastModifiedBy>Nathan Vallapureddy</cp:lastModifiedBy>
  <cp:revision>3</cp:revision>
  <dcterms:modified xsi:type="dcterms:W3CDTF">2018-01-16T20:27:11Z</dcterms:modified>
</cp:coreProperties>
</file>