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46A6-3870-4B48-8EF1-EBC7B1BE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Frank’s </a:t>
            </a:r>
            <a:r>
              <a:rPr lang="en-US" dirty="0" err="1"/>
              <a:t>SynChallenge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C214-B258-4F6F-8427-06161AF2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Features Utilized:</a:t>
            </a:r>
          </a:p>
          <a:p>
            <a:pPr lvl="1"/>
            <a:r>
              <a:rPr lang="en-US" sz="2800" dirty="0"/>
              <a:t>Percentile – 50</a:t>
            </a:r>
            <a:r>
              <a:rPr lang="en-US" sz="2800" baseline="30000" dirty="0"/>
              <a:t>th</a:t>
            </a:r>
            <a:r>
              <a:rPr lang="en-US" sz="2800" dirty="0"/>
              <a:t> percentile based on intensity</a:t>
            </a:r>
          </a:p>
          <a:p>
            <a:pPr lvl="1"/>
            <a:r>
              <a:rPr lang="en-US" sz="2800" dirty="0"/>
              <a:t>Local Binary Pattern – Regional Gray Scale</a:t>
            </a:r>
          </a:p>
          <a:p>
            <a:pPr lvl="1"/>
            <a:r>
              <a:rPr lang="en-US" sz="2800" dirty="0"/>
              <a:t>Corner Shi </a:t>
            </a:r>
            <a:r>
              <a:rPr lang="en-US" sz="2800" dirty="0" err="1"/>
              <a:t>Tomasi</a:t>
            </a:r>
            <a:r>
              <a:rPr lang="en-US" sz="2800" dirty="0"/>
              <a:t> – Detects Corners with Shi </a:t>
            </a:r>
            <a:r>
              <a:rPr lang="en-US" sz="2800" dirty="0" err="1"/>
              <a:t>Tomasi</a:t>
            </a:r>
            <a:r>
              <a:rPr lang="en-US" sz="2800" dirty="0"/>
              <a:t> Calculation</a:t>
            </a:r>
          </a:p>
          <a:p>
            <a:pPr lvl="1"/>
            <a:r>
              <a:rPr lang="en-US" sz="2800" dirty="0"/>
              <a:t>Contrast – gray scale contrast </a:t>
            </a:r>
          </a:p>
          <a:p>
            <a:pPr lvl="1"/>
            <a:endParaRPr lang="en-US" sz="2800" dirty="0"/>
          </a:p>
          <a:p>
            <a:pPr marL="128016" lvl="1" indent="0">
              <a:buNone/>
            </a:pPr>
            <a:r>
              <a:rPr lang="en-US" sz="2800" dirty="0"/>
              <a:t>Result: default f1 score: 0.86 </a:t>
            </a:r>
          </a:p>
          <a:p>
            <a:pPr marL="128016" lvl="1" indent="0">
              <a:buNone/>
            </a:pPr>
            <a:r>
              <a:rPr lang="en-US" sz="2800" dirty="0"/>
              <a:t>	  best validation f1-score is: 0.86 at 0.45 threshold</a:t>
            </a:r>
          </a:p>
        </p:txBody>
      </p:sp>
    </p:spTree>
    <p:extLst>
      <p:ext uri="{BB962C8B-B14F-4D97-AF65-F5344CB8AC3E}">
        <p14:creationId xmlns:p14="http://schemas.microsoft.com/office/powerpoint/2010/main" val="768024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Frank’s SynChallenge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Frank’s SynChallenge</dc:title>
  <dc:creator>Frank Miao</dc:creator>
  <cp:lastModifiedBy>Frank Miao</cp:lastModifiedBy>
  <cp:revision>1</cp:revision>
  <dcterms:created xsi:type="dcterms:W3CDTF">2018-01-22T05:51:04Z</dcterms:created>
  <dcterms:modified xsi:type="dcterms:W3CDTF">2018-01-22T05:55:41Z</dcterms:modified>
</cp:coreProperties>
</file>