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8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6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29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4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0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8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E94990-EF1C-461C-9C53-8E6494941D8A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769CEC-7EDD-4538-8073-6923F6114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4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EEA814-E064-4829-B071-6BA14433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4875"/>
          </a:xfrm>
        </p:spPr>
        <p:txBody>
          <a:bodyPr/>
          <a:lstStyle/>
          <a:p>
            <a:r>
              <a:rPr lang="en-US" dirty="0" err="1"/>
              <a:t>Synchallenge</a:t>
            </a:r>
            <a:r>
              <a:rPr lang="en-US" dirty="0"/>
              <a:t> Implementation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9959A-6F26-469B-83E8-989FCEC9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1666875"/>
            <a:ext cx="11344274" cy="4124325"/>
          </a:xfrm>
        </p:spPr>
        <p:txBody>
          <a:bodyPr>
            <a:norm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</a:rPr>
              <a:t>skimage.feature.canny</a:t>
            </a:r>
            <a:r>
              <a:rPr lang="en-US" sz="2800" b="1" dirty="0">
                <a:solidFill>
                  <a:schemeClr val="tx1"/>
                </a:solidFill>
              </a:rPr>
              <a:t>()</a:t>
            </a:r>
            <a:endParaRPr lang="en-US" sz="1600" b="1" dirty="0">
              <a:solidFill>
                <a:schemeClr val="tx1"/>
              </a:solidFill>
            </a:endParaRP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Added contrast, dissimilarity features to </a:t>
            </a:r>
            <a:r>
              <a:rPr lang="en-US" sz="2800" b="1" dirty="0" err="1">
                <a:solidFill>
                  <a:schemeClr val="tx1"/>
                </a:solidFill>
              </a:rPr>
              <a:t>skimage.greycoprops</a:t>
            </a:r>
            <a:r>
              <a:rPr lang="en-US" sz="2800" b="1" dirty="0">
                <a:solidFill>
                  <a:schemeClr val="tx1"/>
                </a:solidFill>
              </a:rPr>
              <a:t>() function.</a:t>
            </a:r>
          </a:p>
          <a:p>
            <a:pPr indent="-342900"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</a:rPr>
              <a:t>skimage.feature.hessian_matrix</a:t>
            </a:r>
            <a:r>
              <a:rPr lang="en-US" sz="2800" b="1" dirty="0">
                <a:solidFill>
                  <a:schemeClr val="tx1"/>
                </a:solidFill>
              </a:rPr>
              <a:t>()</a:t>
            </a:r>
          </a:p>
          <a:p>
            <a:pPr indent="-342900">
              <a:buFont typeface="Wingdings" panose="05000000000000000000" pitchFamily="2" charset="2"/>
              <a:buChar char="Ø"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Final f1 score: 0.9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36803-A81D-41B0-AB91-5D3062FF3B2C}"/>
              </a:ext>
            </a:extLst>
          </p:cNvPr>
          <p:cNvSpPr txBox="1"/>
          <p:nvPr/>
        </p:nvSpPr>
        <p:spPr>
          <a:xfrm>
            <a:off x="3200400" y="1809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00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Calisto MT</vt:lpstr>
      <vt:lpstr>Trebuchet MS</vt:lpstr>
      <vt:lpstr>Wingdings</vt:lpstr>
      <vt:lpstr>Wingdings 2</vt:lpstr>
      <vt:lpstr>Slate</vt:lpstr>
      <vt:lpstr>Synchallenge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Synchallenge Implementation</dc:title>
  <dc:creator>David Yang</dc:creator>
  <cp:lastModifiedBy>David Yang</cp:lastModifiedBy>
  <cp:revision>2</cp:revision>
  <dcterms:created xsi:type="dcterms:W3CDTF">2018-01-22T09:54:04Z</dcterms:created>
  <dcterms:modified xsi:type="dcterms:W3CDTF">2018-01-22T10:03:51Z</dcterms:modified>
</cp:coreProperties>
</file>