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71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E8CD-CC07-4CBB-A8A0-F3C4D662BD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EDFE-1D8B-481C-9570-0A6EFEBC3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62" y="1057968"/>
            <a:ext cx="11475075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Connectomic</a:t>
            </a:r>
            <a:r>
              <a:rPr lang="en-US" dirty="0"/>
              <a:t> reconstruction </a:t>
            </a:r>
            <a:r>
              <a:rPr lang="en-US" dirty="0" smtClean="0"/>
              <a:t>of the </a:t>
            </a:r>
            <a:br>
              <a:rPr lang="en-US" dirty="0" smtClean="0"/>
            </a:br>
            <a:r>
              <a:rPr lang="en-US" dirty="0" smtClean="0"/>
              <a:t>inner </a:t>
            </a:r>
            <a:r>
              <a:rPr lang="en-US" dirty="0" err="1" smtClean="0"/>
              <a:t>plexiform</a:t>
            </a:r>
            <a:r>
              <a:rPr lang="en-US" dirty="0" smtClean="0"/>
              <a:t> </a:t>
            </a:r>
            <a:r>
              <a:rPr lang="en-US" dirty="0"/>
              <a:t>layer in the mouse retina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1086"/>
            <a:ext cx="9144000" cy="1226713"/>
          </a:xfrm>
        </p:spPr>
        <p:txBody>
          <a:bodyPr/>
          <a:lstStyle/>
          <a:p>
            <a:r>
              <a:rPr lang="en-US" dirty="0" smtClean="0"/>
              <a:t>Presentation by Elliot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2591"/>
            <a:ext cx="10515600" cy="3794371"/>
          </a:xfrm>
        </p:spPr>
        <p:txBody>
          <a:bodyPr/>
          <a:lstStyle/>
          <a:p>
            <a:r>
              <a:rPr lang="en-US" dirty="0" smtClean="0"/>
              <a:t>Understanding neural wiring</a:t>
            </a:r>
          </a:p>
          <a:p>
            <a:endParaRPr lang="en-US" dirty="0" smtClean="0"/>
          </a:p>
          <a:p>
            <a:r>
              <a:rPr lang="en-US" dirty="0" smtClean="0"/>
              <a:t>Proximity ≠ Connectivity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2479431"/>
            <a:ext cx="11086382" cy="3697532"/>
          </a:xfrm>
        </p:spPr>
        <p:txBody>
          <a:bodyPr/>
          <a:lstStyle/>
          <a:p>
            <a:r>
              <a:rPr lang="en-US" dirty="0" smtClean="0"/>
              <a:t>Volume of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 million </a:t>
            </a:r>
            <a:r>
              <a:rPr lang="el-GR" dirty="0"/>
              <a:t>μ</a:t>
            </a:r>
            <a:r>
              <a:rPr lang="en-US" dirty="0" smtClean="0"/>
              <a:t>m</a:t>
            </a:r>
            <a:r>
              <a:rPr lang="en-US" b="1" baseline="30000" dirty="0" smtClean="0"/>
              <a:t>3</a:t>
            </a:r>
            <a:r>
              <a:rPr lang="en-US" b="1" dirty="0" smtClean="0"/>
              <a:t> </a:t>
            </a:r>
            <a:r>
              <a:rPr lang="en-US" dirty="0" smtClean="0"/>
              <a:t>of data </a:t>
            </a:r>
            <a:r>
              <a:rPr lang="en-US" dirty="0" smtClean="0"/>
              <a:t>set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$</a:t>
            </a:r>
            <a:r>
              <a:rPr lang="en-US" dirty="0" smtClean="0"/>
              <a:t>10 million if traced by </a:t>
            </a:r>
            <a:r>
              <a:rPr lang="en-US" dirty="0" smtClean="0"/>
              <a:t>hand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electron microscopy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7" y="746955"/>
            <a:ext cx="679227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336045"/>
          </a:xfrm>
        </p:spPr>
        <p:txBody>
          <a:bodyPr/>
          <a:lstStyle/>
          <a:p>
            <a:r>
              <a:rPr lang="en-US" dirty="0" smtClean="0"/>
              <a:t>“crowd-sourced </a:t>
            </a:r>
            <a:r>
              <a:rPr lang="en-US" dirty="0"/>
              <a:t>manual </a:t>
            </a:r>
            <a:r>
              <a:rPr lang="en-US" dirty="0" smtClean="0"/>
              <a:t>annotation”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224 students (probably all undergrads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“machine-learning-based boundary detection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“automatic volume segmentation”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9" y="3530129"/>
            <a:ext cx="12192000" cy="2596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93766"/>
            <a:ext cx="106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94098" y="6193766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segmentation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31565" y="6193766"/>
            <a:ext cx="15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classifier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01201" y="6193766"/>
            <a:ext cx="226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Iterated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37602"/>
          </a:xfrm>
        </p:spPr>
        <p:txBody>
          <a:bodyPr/>
          <a:lstStyle/>
          <a:p>
            <a:r>
              <a:rPr lang="en-US" dirty="0" smtClean="0"/>
              <a:t>Validated 10 known types of bipolar </a:t>
            </a:r>
            <a:r>
              <a:rPr lang="en-US" dirty="0" smtClean="0"/>
              <a:t>cells</a:t>
            </a:r>
            <a:endParaRPr lang="en-US" dirty="0" smtClean="0"/>
          </a:p>
          <a:p>
            <a:r>
              <a:rPr lang="en-US" dirty="0" smtClean="0"/>
              <a:t>Discovered a new type of bipolar cell, </a:t>
            </a:r>
            <a:r>
              <a:rPr lang="en-US" dirty="0" smtClean="0"/>
              <a:t>XBC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“luminance adaption pathway”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" y="3330003"/>
            <a:ext cx="12192000" cy="36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37602"/>
          </a:xfrm>
        </p:spPr>
        <p:txBody>
          <a:bodyPr/>
          <a:lstStyle/>
          <a:p>
            <a:r>
              <a:rPr lang="en-US" dirty="0" smtClean="0"/>
              <a:t>Validated 10 known types of bipolar </a:t>
            </a:r>
            <a:r>
              <a:rPr lang="en-US" dirty="0" smtClean="0"/>
              <a:t>cells</a:t>
            </a:r>
            <a:endParaRPr lang="en-US" dirty="0" smtClean="0"/>
          </a:p>
          <a:p>
            <a:r>
              <a:rPr lang="en-US" dirty="0" smtClean="0"/>
              <a:t>Discovered a new type of bipolar cell, </a:t>
            </a:r>
            <a:r>
              <a:rPr lang="en-US" dirty="0" smtClean="0"/>
              <a:t>XBC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“luminance adaption pathway”</a:t>
            </a:r>
          </a:p>
          <a:p>
            <a:r>
              <a:rPr lang="en-US" dirty="0"/>
              <a:t>Found cases where nearby cells do not </a:t>
            </a:r>
            <a:r>
              <a:rPr lang="en-US" dirty="0" smtClean="0"/>
              <a:t>form synapse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338"/>
            <a:ext cx="10515600" cy="4351338"/>
          </a:xfrm>
        </p:spPr>
        <p:txBody>
          <a:bodyPr/>
          <a:lstStyle/>
          <a:p>
            <a:r>
              <a:rPr lang="en-US" dirty="0" smtClean="0"/>
              <a:t>Good variety of vocabulary, some sentences rhyme</a:t>
            </a:r>
          </a:p>
          <a:p>
            <a:endParaRPr lang="en-US" dirty="0"/>
          </a:p>
          <a:p>
            <a:r>
              <a:rPr lang="en-US" dirty="0" smtClean="0"/>
              <a:t>Good presentation for different audiences: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Clear abstract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/>
              <a:t>graphs </a:t>
            </a:r>
            <a:r>
              <a:rPr lang="en-US" dirty="0" smtClean="0"/>
              <a:t>and charts in body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smtClean="0"/>
              <a:t>detailed </a:t>
            </a:r>
            <a:r>
              <a:rPr lang="en-US" dirty="0" smtClean="0"/>
              <a:t>method in 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338"/>
            <a:ext cx="10515600" cy="4351338"/>
          </a:xfrm>
        </p:spPr>
        <p:txBody>
          <a:bodyPr/>
          <a:lstStyle/>
          <a:p>
            <a:r>
              <a:rPr lang="en-US" dirty="0" smtClean="0"/>
              <a:t>Good variety of vocabulary, some sentences rhyme</a:t>
            </a:r>
          </a:p>
          <a:p>
            <a:endParaRPr lang="en-US" dirty="0"/>
          </a:p>
          <a:p>
            <a:r>
              <a:rPr lang="en-US" dirty="0" smtClean="0"/>
              <a:t>Good presentation for different audiences: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Clear abstract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/>
              <a:t>graphs </a:t>
            </a:r>
            <a:r>
              <a:rPr lang="en-US" dirty="0" smtClean="0"/>
              <a:t>and charts in body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smtClean="0"/>
              <a:t>detailed </a:t>
            </a:r>
            <a:r>
              <a:rPr lang="en-US" dirty="0" smtClean="0"/>
              <a:t>method in appendix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0"/>
            <a:ext cx="5953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183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Connectomic reconstruction of the  inner plexiform layer in the mouse retina</vt:lpstr>
      <vt:lpstr>Opportunity</vt:lpstr>
      <vt:lpstr>Challenge</vt:lpstr>
      <vt:lpstr>Action</vt:lpstr>
      <vt:lpstr>Resolution</vt:lpstr>
      <vt:lpstr>Resolution</vt:lpstr>
      <vt:lpstr>Feedback</vt:lpstr>
      <vt:lpstr>Feedback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Connectomic reconstruction of the inner plexiform layer in the mouse retina</dc:title>
  <dc:creator>Elliot Liu</dc:creator>
  <cp:lastModifiedBy>Elliot Liu</cp:lastModifiedBy>
  <cp:revision>15</cp:revision>
  <dcterms:created xsi:type="dcterms:W3CDTF">2018-01-23T20:47:33Z</dcterms:created>
  <dcterms:modified xsi:type="dcterms:W3CDTF">2018-01-24T18:47:27Z</dcterms:modified>
</cp:coreProperties>
</file>