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3AA4-C5BE-4BA7-9CC2-804ACDA7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143000"/>
          </a:xfrm>
        </p:spPr>
        <p:txBody>
          <a:bodyPr/>
          <a:lstStyle/>
          <a:p>
            <a:r>
              <a:rPr lang="en-US" dirty="0" err="1"/>
              <a:t>Synchallenge</a:t>
            </a:r>
            <a:r>
              <a:rPr lang="en-US" dirty="0"/>
              <a:t> </a:t>
            </a:r>
            <a:r>
              <a:rPr lang="en-US" sz="1600" dirty="0">
                <a:solidFill>
                  <a:schemeClr val="bg1"/>
                </a:solidFill>
              </a:rPr>
              <a:t>Kevin </a:t>
            </a:r>
            <a:r>
              <a:rPr lang="en-US" sz="1600" dirty="0" err="1">
                <a:solidFill>
                  <a:schemeClr val="bg1"/>
                </a:solidFill>
              </a:rPr>
              <a:t>TOrgas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F8D-3760-415C-96EF-F1B13456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1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Contrast instead of homogeneity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About 0.85 F1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pixel, a feature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0.9 F1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Attempted to implement Canny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with return values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Experimented with different sigma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Best results with several values ~0.9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85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Slice</vt:lpstr>
      <vt:lpstr>Synchallenge Kevin TOrgas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Torgas</dc:creator>
  <cp:lastModifiedBy>Kevin Torgas</cp:lastModifiedBy>
  <cp:revision>8</cp:revision>
  <dcterms:created xsi:type="dcterms:W3CDTF">2018-01-22T05:52:42Z</dcterms:created>
  <dcterms:modified xsi:type="dcterms:W3CDTF">2018-01-22T19:51:49Z</dcterms:modified>
</cp:coreProperties>
</file>