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CF42-EB6B-495D-9DA9-B6954ABCF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err="1"/>
              <a:t>Connectomics</a:t>
            </a:r>
            <a:r>
              <a:rPr lang="en-US" dirty="0"/>
              <a:t> across the Life Span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67C9-B4F6-490A-A70C-6F24F23D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25" y="4385732"/>
            <a:ext cx="8665500" cy="140546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Xi-</a:t>
            </a:r>
            <a:r>
              <a:rPr lang="en-US" sz="1600" dirty="0" err="1"/>
              <a:t>Nian</a:t>
            </a:r>
            <a:r>
              <a:rPr lang="en-US" sz="1600" dirty="0"/>
              <a:t> </a:t>
            </a:r>
            <a:r>
              <a:rPr lang="en-US" sz="1600" dirty="0" err="1"/>
              <a:t>Zuo</a:t>
            </a:r>
            <a:r>
              <a:rPr lang="en-US" sz="1600" dirty="0"/>
              <a:t>, Ye He, Richard F. </a:t>
            </a:r>
            <a:r>
              <a:rPr lang="en-US" sz="1600" dirty="0" err="1"/>
              <a:t>Betzel</a:t>
            </a:r>
            <a:r>
              <a:rPr lang="en-US" sz="1600" dirty="0"/>
              <a:t>, Stan </a:t>
            </a:r>
            <a:r>
              <a:rPr lang="en-US" sz="1600" dirty="0" err="1"/>
              <a:t>Colcombe</a:t>
            </a:r>
            <a:r>
              <a:rPr lang="en-US" sz="1600" dirty="0"/>
              <a:t>, Olaf </a:t>
            </a:r>
            <a:r>
              <a:rPr lang="en-US" sz="1600" dirty="0" err="1"/>
              <a:t>Sporns</a:t>
            </a:r>
            <a:r>
              <a:rPr lang="en-US" sz="1600" dirty="0"/>
              <a:t>,  and Michael P. </a:t>
            </a:r>
            <a:r>
              <a:rPr lang="en-US" sz="1600" dirty="0" err="1"/>
              <a:t>Milham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Presented by Kevin Torgas</a:t>
            </a:r>
          </a:p>
        </p:txBody>
      </p:sp>
    </p:spTree>
    <p:extLst>
      <p:ext uri="{BB962C8B-B14F-4D97-AF65-F5344CB8AC3E}">
        <p14:creationId xmlns:p14="http://schemas.microsoft.com/office/powerpoint/2010/main" val="24920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A6-66BE-41B4-BD76-29F69489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- something awesome is happening, exploit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7C36-E6B5-46D1-BCA4-F50E0102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36615" cy="3649133"/>
          </a:xfrm>
        </p:spPr>
        <p:txBody>
          <a:bodyPr/>
          <a:lstStyle/>
          <a:p>
            <a:pPr lvl="1"/>
            <a:r>
              <a:rPr lang="en-US" dirty="0"/>
              <a:t>The combination of different fields and the development of imaging techniques allowed us to study connectomes from a multidisciplinary approach</a:t>
            </a:r>
          </a:p>
          <a:p>
            <a:pPr lvl="2"/>
            <a:r>
              <a:rPr lang="en-US" dirty="0"/>
              <a:t>Graph theory and network science allows us to predict the behavior of connectomes in plasticity by considering the wiring penalty and homophily</a:t>
            </a:r>
          </a:p>
          <a:p>
            <a:pPr lvl="1"/>
            <a:r>
              <a:rPr lang="en-US" dirty="0"/>
              <a:t>By combining neurobiological and network science approaches, connectomes become more accurate and more 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3174B-F570-4D33-B53A-D1E6A8FB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065867"/>
            <a:ext cx="6498640" cy="30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DF05-E23B-4DC9-8716-34CA87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it’s difficult though, why haven’t other people done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08C9-2A0C-496E-A977-80BD385B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Test-Retest Reliability</a:t>
            </a:r>
          </a:p>
          <a:p>
            <a:pPr lvl="1"/>
            <a:r>
              <a:rPr lang="en-US" dirty="0"/>
              <a:t>Differences across individuals vs. differences in the same individual over time</a:t>
            </a:r>
          </a:p>
          <a:p>
            <a:r>
              <a:rPr lang="en-US" dirty="0"/>
              <a:t>Standardization and coordination across imaging studies</a:t>
            </a:r>
          </a:p>
          <a:p>
            <a:pPr lvl="1"/>
            <a:r>
              <a:rPr lang="en-US" dirty="0"/>
              <a:t>Software, hardware, data acquisition</a:t>
            </a:r>
          </a:p>
          <a:p>
            <a:r>
              <a:rPr lang="en-US" dirty="0"/>
              <a:t>Differences in confounding signals change with age</a:t>
            </a:r>
          </a:p>
          <a:p>
            <a:pPr lvl="1"/>
            <a:r>
              <a:rPr lang="en-US" dirty="0"/>
              <a:t>Motion and other sources of noise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7CC-B60A-4063-914C-18E61FA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- what did you do that was so awesome?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2C21-5564-4A16-ABCA-DC344CEE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the Human Connectome over the lifespan</a:t>
            </a:r>
          </a:p>
          <a:p>
            <a:pPr lvl="1"/>
            <a:r>
              <a:rPr lang="en-US" dirty="0"/>
              <a:t>Inverted U shape of Grey and White matter</a:t>
            </a:r>
          </a:p>
          <a:p>
            <a:pPr lvl="1"/>
            <a:r>
              <a:rPr lang="en-US" dirty="0"/>
              <a:t>Higher order areas (</a:t>
            </a:r>
            <a:r>
              <a:rPr lang="en-US" dirty="0" err="1"/>
              <a:t>eg</a:t>
            </a:r>
            <a:r>
              <a:rPr lang="en-US" dirty="0"/>
              <a:t>. Prefrontal) show greater deterioration compared to sensorimotor areas</a:t>
            </a:r>
          </a:p>
          <a:p>
            <a:r>
              <a:rPr lang="en-US" dirty="0"/>
              <a:t>Connectivity in young vs old subjects</a:t>
            </a:r>
          </a:p>
          <a:p>
            <a:pPr lvl="1"/>
            <a:r>
              <a:rPr lang="en-US" dirty="0"/>
              <a:t>Pediatric studies showed increasing long range connectivity and decreasing short range connectivity</a:t>
            </a:r>
          </a:p>
          <a:p>
            <a:pPr lvl="1"/>
            <a:r>
              <a:rPr lang="en-US" dirty="0"/>
              <a:t>Aging studies showed decreasing long range connectivity</a:t>
            </a:r>
          </a:p>
          <a:p>
            <a:r>
              <a:rPr lang="en-US" dirty="0"/>
              <a:t>Functional connectivity remains in tact far longer than structural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6437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A530-0B69-4479-9D71-B8CCE112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- your result, and how it changes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3617-C14B-4B40-B6EE-1093A8DC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Hunting down the source of mental illnesses</a:t>
            </a:r>
          </a:p>
          <a:p>
            <a:pPr lvl="1"/>
            <a:r>
              <a:rPr lang="en-US" dirty="0"/>
              <a:t>75% of mental illness originates before the age of 24</a:t>
            </a:r>
          </a:p>
          <a:p>
            <a:r>
              <a:rPr lang="en-US" dirty="0"/>
              <a:t>Precision Medicine and Care</a:t>
            </a:r>
          </a:p>
          <a:p>
            <a:pPr lvl="1"/>
            <a:r>
              <a:rPr lang="en-US" dirty="0"/>
              <a:t>Neurological ‘growth’ curves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C0AA-C7BF-4D5D-BA0D-26730E7B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Feedback/Future Work: What did you like about the paper? What didn't you like? AND/OR how can this be extended?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76DF-7A42-448F-BB98-551719C6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at explaining relevant information from different fields</a:t>
            </a:r>
          </a:p>
          <a:p>
            <a:endParaRPr lang="en-US" dirty="0"/>
          </a:p>
          <a:p>
            <a:r>
              <a:rPr lang="en-US" dirty="0"/>
              <a:t>No example connectome or depiction of the inverted U trends</a:t>
            </a:r>
          </a:p>
          <a:p>
            <a:pPr lvl="1"/>
            <a:r>
              <a:rPr lang="en-US" dirty="0"/>
              <a:t>A visual example of this data would be very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3155-0B4E-472F-AF08-0E4ADCC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1D65-76FC-4ACC-9AF9-C30DEE92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err="1"/>
              <a:t>Connectomics</a:t>
            </a:r>
            <a:r>
              <a:rPr lang="en-US" dirty="0"/>
              <a:t> across the Life Span</a:t>
            </a:r>
          </a:p>
          <a:p>
            <a:r>
              <a:rPr lang="en-US" dirty="0" err="1"/>
              <a:t>Zuo</a:t>
            </a:r>
            <a:r>
              <a:rPr lang="en-US" dirty="0"/>
              <a:t>, Xi-</a:t>
            </a:r>
            <a:r>
              <a:rPr lang="en-US" dirty="0" err="1"/>
              <a:t>Nian</a:t>
            </a:r>
            <a:r>
              <a:rPr lang="en-US" dirty="0"/>
              <a:t> et al.</a:t>
            </a:r>
          </a:p>
          <a:p>
            <a:r>
              <a:rPr lang="en-US" dirty="0"/>
              <a:t>Trends in Cognitive Sciences , Volume 21 , Issue 1 , 32 - 45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0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</TotalTime>
  <Words>348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Human Connectomics across the Life Span</vt:lpstr>
      <vt:lpstr>Opportunity - something awesome is happening, exploit it</vt:lpstr>
      <vt:lpstr>Challenge - it’s difficult though, why haven’t other people done it?</vt:lpstr>
      <vt:lpstr>Action - what did you do that was so awesome?</vt:lpstr>
      <vt:lpstr>Resolution - your result, and how it changes the world</vt:lpstr>
      <vt:lpstr>Feedback/Future Work: What did you like about the paper? What didn't you like? AND/OR how can this be extended?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Connectomics across the Life Span</dc:title>
  <dc:creator>Kevin Torgas</dc:creator>
  <cp:lastModifiedBy>Kevin Torgas</cp:lastModifiedBy>
  <cp:revision>7</cp:revision>
  <dcterms:created xsi:type="dcterms:W3CDTF">2018-01-11T05:45:22Z</dcterms:created>
  <dcterms:modified xsi:type="dcterms:W3CDTF">2018-01-11T19:41:33Z</dcterms:modified>
</cp:coreProperties>
</file>