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76C6-6D9D-4823-9770-E2F2E646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 Validation Score of 0.86 with 0.45 threshold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8B84-7D71-4A88-8F5D-FC857D13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Features added:</a:t>
            </a:r>
          </a:p>
          <a:p>
            <a:pPr lvl="1"/>
            <a:r>
              <a:rPr lang="en-US" dirty="0"/>
              <a:t>Harris Corner Detector</a:t>
            </a:r>
          </a:p>
          <a:p>
            <a:pPr lvl="1"/>
            <a:r>
              <a:rPr lang="en-US" dirty="0"/>
              <a:t>Canny Edge Detector </a:t>
            </a:r>
          </a:p>
          <a:p>
            <a:pPr lvl="1"/>
            <a:r>
              <a:rPr lang="en-US" dirty="0"/>
              <a:t>Shi-</a:t>
            </a:r>
            <a:r>
              <a:rPr lang="en-US" dirty="0" err="1"/>
              <a:t>Tomasi</a:t>
            </a:r>
            <a:r>
              <a:rPr lang="en-US" dirty="0"/>
              <a:t> Corner Detector </a:t>
            </a:r>
          </a:p>
        </p:txBody>
      </p:sp>
      <p:pic>
        <p:nvPicPr>
          <p:cNvPr id="1026" name="Picture 2" descr="canny1.jpg">
            <a:extLst>
              <a:ext uri="{FF2B5EF4-FFF2-40B4-BE49-F238E27FC236}">
                <a16:creationId xmlns:a16="http://schemas.microsoft.com/office/drawing/2014/main" id="{A903C1D5-8C25-43D6-9F32-9AF53901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02281"/>
            <a:ext cx="580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-Tomasi Corners">
            <a:extLst>
              <a:ext uri="{FF2B5EF4-FFF2-40B4-BE49-F238E27FC236}">
                <a16:creationId xmlns:a16="http://schemas.microsoft.com/office/drawing/2014/main" id="{EEFD4FE1-DEC5-4129-A93A-954337E5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996680"/>
            <a:ext cx="2451389" cy="245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rris Corner Detection">
            <a:extLst>
              <a:ext uri="{FF2B5EF4-FFF2-40B4-BE49-F238E27FC236}">
                <a16:creationId xmlns:a16="http://schemas.microsoft.com/office/drawing/2014/main" id="{93609CE4-5AA4-4215-8AD7-E49F16A2B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2"/>
          <a:stretch/>
        </p:blipFill>
        <p:spPr bwMode="auto">
          <a:xfrm>
            <a:off x="6917748" y="1605395"/>
            <a:ext cx="4286250" cy="21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41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F-1 Validation Score of 0.86 with 0.45 threshold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 Irani</dc:creator>
  <cp:lastModifiedBy>Darius Irani</cp:lastModifiedBy>
  <cp:revision>2</cp:revision>
  <dcterms:created xsi:type="dcterms:W3CDTF">2018-01-22T17:04:37Z</dcterms:created>
  <dcterms:modified xsi:type="dcterms:W3CDTF">2018-01-22T17:27:09Z</dcterms:modified>
</cp:coreProperties>
</file>