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8526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6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Classy Classification, The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60950" y="1875249"/>
            <a:ext cx="8222100" cy="2893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Clustering,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 smtClean="0"/>
              <a:t>Node_connectivity,            </a:t>
            </a:r>
            <a:r>
              <a:rPr lang="en-US" dirty="0" err="1" smtClean="0"/>
              <a:t>Is_bipartite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Triangles,                          Degree_centrality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Random Forest, SVM, Logarithmic Regression, </a:t>
            </a:r>
            <a:br>
              <a:rPr lang="en" dirty="0" smtClean="0"/>
            </a:br>
            <a:r>
              <a:rPr lang="en" dirty="0" smtClean="0"/>
              <a:t>Gradient-Boosted Decision Trees, Neural Network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31" y="2205663"/>
            <a:ext cx="2619675" cy="23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188" y="39487"/>
            <a:ext cx="2564550" cy="23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956849" y="1309767"/>
            <a:ext cx="2681400" cy="12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rgbClr val="66FF33"/>
                </a:solidFill>
              </a:rPr>
              <a:t>0.66</a:t>
            </a:r>
            <a:endParaRPr sz="7200" b="1" dirty="0">
              <a:solidFill>
                <a:srgbClr val="66FF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Material</vt:lpstr>
      <vt:lpstr>Classy Classification, The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Classification, The</dc:title>
  <cp:lastModifiedBy>Elliot Liu</cp:lastModifiedBy>
  <cp:revision>3</cp:revision>
  <dcterms:modified xsi:type="dcterms:W3CDTF">2018-01-25T20:20:17Z</dcterms:modified>
</cp:coreProperties>
</file>