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35982-E470-4B63-B9CB-70BCB73B3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E1BBF-1292-4A0E-B068-3DCBBE65E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99135-31B9-400C-A7BD-39B10239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7A609-7E2B-47BE-AD5A-D7D1CB97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18822-4F90-4EEA-84D8-035FD763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6C734-29B9-4756-92C1-31D04A83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F2336-499B-4B68-9A0F-3E8C6F0E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028A-985B-4E87-8A6B-E90AC768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E660A-3E85-43D4-8FB8-A413E811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ECF20-72F9-4AF2-B1C4-91281FFD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4E37BD-2A17-4ACC-97AC-E9383C91C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8FEB2-181A-49BD-BB0D-A3BBEF1C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14919-FE5A-4125-9648-DBE52CB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7B549-A393-4654-8ADF-B615157B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BEAE3-4CFF-4935-A3AA-7FC074A3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4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F414A-603F-4C41-A582-8B6A6CB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6FE5E-E336-4935-88DF-F9AE0340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CF184-27AD-486F-9769-7B308C19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A26C5-32E7-4D1D-9278-56653FA3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B9BB1-B2F3-411F-80C9-D3D25EC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DCEB-DCB5-42A7-9BD9-9F19B266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BA103-306E-4489-A8A8-568F2B61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BE284-58BE-4F93-BD81-6106199F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E0E3D-819C-4713-83E8-BC945766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75204-D918-48AD-83B1-7DDA92C4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7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FF9BC-5ADF-4D2D-A644-EA98AD4A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D169B-7F50-4C7F-9AC4-60CA6786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F899F-36EC-4815-9D3F-47EC13171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19966-C09E-4E84-9917-92D1E246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E4035-6345-493F-96D2-012C831B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7DB1F-BC6F-4D8B-A14A-21510E07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9E56-ACC2-4C9F-8EFE-30C4E13C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5597A-793F-4B48-9E25-CAC5AEC9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25FCA-DFD6-453F-BB9F-AE47124C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D439F-777E-4592-B30E-C43F45823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0AA1A3-B269-434C-83E0-D1A5A11D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FE2661-8536-4010-912F-1477014F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46C2B-CABC-46C7-AA64-768F85F4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161956-EBAC-46D8-BCF4-C3BC18A6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DA4F-0C3C-4479-B800-2E5BA8DD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B225E-1CB9-4743-8252-5D3C5035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76DEB0-6F95-4BAC-819A-3B69B8E3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58D0CF-780C-428F-AD17-84A07BC2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6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863BB0-8E4C-4797-98F0-2D7D4849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74931-7FA2-4580-9EB8-E2B44F11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35A3E-76C7-426F-9C7E-AB375E29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A8AA-951B-4D9B-94A4-CAC9D71D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D38D6-F357-4A8A-8346-B9846198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9D22B-383C-4F37-8225-69D93306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083A1-82B6-4192-BA47-E1D426E3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66808-06AF-4434-B4B4-7E57C74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423A6-4F86-4B9A-AD12-8B7C16E6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29082-86B3-4941-92FD-F6444438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998DDD-D462-4305-AAC6-B198E511F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262D6-587E-4471-AC89-FD7B5C9D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AA334-7E32-42B9-A80E-0C5F8089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CE61D-C3BE-40E7-816A-BC2FA718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48655-4B9D-423E-80FA-258C126D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15E84-D0E2-49BD-AF30-9A10B668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8F2E9-9817-4864-BDEC-E6D18B10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920CE-13D8-46FB-B22B-F5324C5D7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0385-51DD-4DC9-A6E4-9C3654B1F62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1F521-0DF7-4F2B-B18F-E6D6A1421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B33C2-CEE5-429D-B73F-A0B5437EF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1D7C3-D673-4259-A83A-D65D836E1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9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daas.meta/daas/meta_development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BBFFD-8F43-4C60-B053-6F0FF37B4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跨环境部署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35B46-327D-4E75-8A99-4348372DF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Salesforce Ant Migration 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87259BD-2EA3-47A4-BF47-A4DA5C0CDC6B}"/>
              </a:ext>
            </a:extLst>
          </p:cNvPr>
          <p:cNvSpPr/>
          <p:nvPr/>
        </p:nvSpPr>
        <p:spPr>
          <a:xfrm>
            <a:off x="7101526" y="901026"/>
            <a:ext cx="3817856" cy="435133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8B9B97-A4F9-4FFC-8489-DCA12C97922A}"/>
              </a:ext>
            </a:extLst>
          </p:cNvPr>
          <p:cNvSpPr/>
          <p:nvPr/>
        </p:nvSpPr>
        <p:spPr>
          <a:xfrm>
            <a:off x="980387" y="917140"/>
            <a:ext cx="3817856" cy="435133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0B82E4-1963-4EDA-A35D-B9A4E6A5C54E}"/>
              </a:ext>
            </a:extLst>
          </p:cNvPr>
          <p:cNvSpPr/>
          <p:nvPr/>
        </p:nvSpPr>
        <p:spPr>
          <a:xfrm>
            <a:off x="1272618" y="1124530"/>
            <a:ext cx="1687398" cy="113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B5DE46-9A7E-4E79-8F01-54677BED050E}"/>
              </a:ext>
            </a:extLst>
          </p:cNvPr>
          <p:cNvSpPr/>
          <p:nvPr/>
        </p:nvSpPr>
        <p:spPr>
          <a:xfrm>
            <a:off x="7393759" y="1124530"/>
            <a:ext cx="1687398" cy="113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248E8BD-15DD-4FC6-A8B9-F9550400C729}"/>
              </a:ext>
            </a:extLst>
          </p:cNvPr>
          <p:cNvSpPr/>
          <p:nvPr/>
        </p:nvSpPr>
        <p:spPr>
          <a:xfrm>
            <a:off x="1659117" y="2521670"/>
            <a:ext cx="1687398" cy="11312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 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沙盒 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ENV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1DE7E6-AA12-4C8A-86A8-34FCA26C3FA0}"/>
              </a:ext>
            </a:extLst>
          </p:cNvPr>
          <p:cNvSpPr/>
          <p:nvPr/>
        </p:nvSpPr>
        <p:spPr>
          <a:xfrm>
            <a:off x="1659117" y="4035321"/>
            <a:ext cx="1687398" cy="11312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 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沙盒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UAT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9FD7A49-24BE-4BD3-B335-4692688F9A41}"/>
              </a:ext>
            </a:extLst>
          </p:cNvPr>
          <p:cNvSpPr/>
          <p:nvPr/>
        </p:nvSpPr>
        <p:spPr>
          <a:xfrm rot="16200000">
            <a:off x="2953530" y="2770876"/>
            <a:ext cx="1979629" cy="94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 Set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CBBF708-A215-4F67-9E71-A49DE33AA78B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4798243" y="1690139"/>
            <a:ext cx="2595516" cy="140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8695218-D303-404B-B544-6FE5375AB15D}"/>
              </a:ext>
            </a:extLst>
          </p:cNvPr>
          <p:cNvSpPr txBox="1"/>
          <p:nvPr/>
        </p:nvSpPr>
        <p:spPr>
          <a:xfrm rot="19918077">
            <a:off x="4912742" y="193325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 Migration Tool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BA77526-11D3-4DD6-8D75-9A6BCF6335F6}"/>
              </a:ext>
            </a:extLst>
          </p:cNvPr>
          <p:cNvSpPr/>
          <p:nvPr/>
        </p:nvSpPr>
        <p:spPr>
          <a:xfrm>
            <a:off x="7773973" y="2521669"/>
            <a:ext cx="1687398" cy="11312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 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沙盒 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3312587-90DA-453F-9993-6EF70830B2ED}"/>
              </a:ext>
            </a:extLst>
          </p:cNvPr>
          <p:cNvSpPr/>
          <p:nvPr/>
        </p:nvSpPr>
        <p:spPr>
          <a:xfrm rot="16200000">
            <a:off x="8851771" y="2141882"/>
            <a:ext cx="1979629" cy="94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 Set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8BCC5CA-C53C-4038-9619-74D9EE2E8456}"/>
              </a:ext>
            </a:extLst>
          </p:cNvPr>
          <p:cNvCxnSpPr>
            <a:endCxn id="14" idx="1"/>
          </p:cNvCxnSpPr>
          <p:nvPr/>
        </p:nvCxnSpPr>
        <p:spPr>
          <a:xfrm flipV="1">
            <a:off x="3346515" y="3087278"/>
            <a:ext cx="4427458" cy="151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34521BA-BD7B-4232-9164-C16D32768007}"/>
              </a:ext>
            </a:extLst>
          </p:cNvPr>
          <p:cNvSpPr txBox="1"/>
          <p:nvPr/>
        </p:nvSpPr>
        <p:spPr>
          <a:xfrm rot="20709064">
            <a:off x="5266847" y="38074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haoIDE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9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58EA0-40CA-481F-B20E-713DFA76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 Migration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DCA6A-C13D-4595-AAAA-69D86CA1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hlinkClick r:id="rId2"/>
              </a:rPr>
              <a:t>下载安装（</a:t>
            </a:r>
            <a:r>
              <a:rPr lang="en-US" altLang="zh-CN" dirty="0">
                <a:hlinkClick r:id="rId2"/>
              </a:rPr>
              <a:t>Salesforce</a:t>
            </a:r>
            <a:r>
              <a:rPr lang="zh-CN" altLang="en-US" dirty="0">
                <a:hlinkClick r:id="rId2"/>
              </a:rPr>
              <a:t>）</a:t>
            </a:r>
            <a:r>
              <a:rPr lang="en-US" altLang="zh-CN" dirty="0">
                <a:hlinkClick r:id="rId2"/>
              </a:rPr>
              <a:t>Ant Migration Tool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下载配置样例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配置环境变量和任务脚本（</a:t>
            </a:r>
            <a:r>
              <a:rPr lang="en-US" altLang="zh-CN" dirty="0"/>
              <a:t>ant task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配置需要迁移的</a:t>
            </a:r>
            <a:r>
              <a:rPr lang="en-US" altLang="zh-CN" b="1" dirty="0"/>
              <a:t>metadata</a:t>
            </a:r>
            <a:r>
              <a:rPr lang="zh-CN" altLang="en-US" b="1" dirty="0"/>
              <a:t>的</a:t>
            </a:r>
            <a:r>
              <a:rPr lang="en-US" altLang="zh-CN" b="1" dirty="0"/>
              <a:t>package.xml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在</a:t>
            </a:r>
            <a:r>
              <a:rPr lang="en-US" altLang="zh-CN" b="1" dirty="0"/>
              <a:t>unpackage</a:t>
            </a:r>
            <a:r>
              <a:rPr lang="zh-CN" altLang="en-US" b="1" dirty="0"/>
              <a:t>文件夹下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拉取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从</a:t>
            </a:r>
            <a:r>
              <a:rPr lang="en-US" altLang="zh-CN" b="1" dirty="0"/>
              <a:t>in</a:t>
            </a:r>
            <a:r>
              <a:rPr lang="zh-CN" altLang="en-US" b="1" dirty="0"/>
              <a:t>环境拉去：</a:t>
            </a:r>
            <a:r>
              <a:rPr lang="en-US" altLang="zh-CN" b="1" dirty="0"/>
              <a:t>ant </a:t>
            </a:r>
            <a:r>
              <a:rPr lang="en-US" altLang="zh-CN" b="1" dirty="0" err="1"/>
              <a:t>retrieveDev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部署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默认 </a:t>
            </a:r>
            <a:r>
              <a:rPr lang="en-US" altLang="zh-CN" b="1" dirty="0"/>
              <a:t>ant deploy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只跑指定测试类 </a:t>
            </a:r>
            <a:r>
              <a:rPr lang="en-US" altLang="zh-CN" b="1" dirty="0"/>
              <a:t>ant </a:t>
            </a:r>
            <a:r>
              <a:rPr lang="en-US" altLang="zh-CN" b="1" dirty="0" err="1"/>
              <a:t>deployD</a:t>
            </a:r>
            <a:r>
              <a:rPr lang="en-US" altLang="zh-CN" b="1" dirty="0"/>
              <a:t> -</a:t>
            </a:r>
            <a:r>
              <a:rPr lang="en-US" altLang="zh-CN" b="1" dirty="0" err="1"/>
              <a:t>Dtests</a:t>
            </a:r>
            <a:r>
              <a:rPr lang="en-US" altLang="zh-CN" b="1" dirty="0"/>
              <a:t>=</a:t>
            </a:r>
            <a:r>
              <a:rPr lang="en-US" altLang="zh-CN" b="1" dirty="0" err="1"/>
              <a:t>LimsEnvOrderControllerTest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4229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1B629-48D3-42EB-880D-E30289A4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83406-CEA3-4035-A459-AF3617F9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981784-A3EF-40DC-868A-323CD6B3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7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C96B4-9083-487B-A5DE-6A8FBB60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范例文件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7C767A5-8722-4B95-9414-1FA9829B1E4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567205"/>
              </p:ext>
            </p:extLst>
          </p:nvPr>
        </p:nvGraphicFramePr>
        <p:xfrm>
          <a:off x="838200" y="2127283"/>
          <a:ext cx="1781420" cy="102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828360" imgH="475560" progId="Package">
                  <p:embed/>
                </p:oleObj>
              </mc:Choice>
              <mc:Fallback>
                <p:oleObj name="包装程序外壳对象" showAsIcon="1" r:id="rId2" imgW="828360" imgH="475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127283"/>
                        <a:ext cx="1781420" cy="1023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7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108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程序包</vt:lpstr>
      <vt:lpstr>跨环境部署</vt:lpstr>
      <vt:lpstr>PowerPoint 演示文稿</vt:lpstr>
      <vt:lpstr>Ant Migration Tool</vt:lpstr>
      <vt:lpstr>PowerPoint 演示文稿</vt:lpstr>
      <vt:lpstr>范例文件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LuoTao</dc:creator>
  <cp:lastModifiedBy>LuoTao</cp:lastModifiedBy>
  <cp:revision>5</cp:revision>
  <dcterms:created xsi:type="dcterms:W3CDTF">2021-06-17T08:52:08Z</dcterms:created>
  <dcterms:modified xsi:type="dcterms:W3CDTF">2021-06-17T09:30:32Z</dcterms:modified>
</cp:coreProperties>
</file>