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62D06-31B3-402C-A76B-E62AE51A2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b="1" dirty="0"/>
              <a:t>DATABASE PRESENTATION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EA052E-B937-4125-A952-4BFC7BC7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Warda </a:t>
            </a:r>
            <a:r>
              <a:rPr lang="fr-FR" sz="3200" b="1" dirty="0" err="1"/>
              <a:t>ghanmi</a:t>
            </a:r>
            <a:endParaRPr lang="fr-FR" sz="3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5A9F0-84B7-474E-B7E1-208B9A124F53}"/>
              </a:ext>
            </a:extLst>
          </p:cNvPr>
          <p:cNvSpPr txBox="1"/>
          <p:nvPr/>
        </p:nvSpPr>
        <p:spPr>
          <a:xfrm>
            <a:off x="7529690" y="2348089"/>
            <a:ext cx="168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2012/2022</a:t>
            </a:r>
          </a:p>
        </p:txBody>
      </p:sp>
    </p:spTree>
    <p:extLst>
      <p:ext uri="{BB962C8B-B14F-4D97-AF65-F5344CB8AC3E}">
        <p14:creationId xmlns:p14="http://schemas.microsoft.com/office/powerpoint/2010/main" val="587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39808-243F-4155-8C71-E6EB8A41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22" y="973668"/>
            <a:ext cx="8719745" cy="706964"/>
          </a:xfrm>
        </p:spPr>
        <p:txBody>
          <a:bodyPr/>
          <a:lstStyle/>
          <a:p>
            <a:r>
              <a:rPr lang="fr-FR" sz="4400" b="1" dirty="0" err="1"/>
              <a:t>Chapter</a:t>
            </a:r>
            <a:r>
              <a:rPr lang="fr-FR" sz="4400" b="1" dirty="0"/>
              <a:t> 1: </a:t>
            </a:r>
            <a:r>
              <a:rPr lang="fr-FR" sz="40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MySQL </a:t>
            </a:r>
            <a:r>
              <a:rPr lang="fr-FR" sz="40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D09ED-8104-4B65-99F1-69050603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362201"/>
            <a:ext cx="9040067" cy="4410074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is a database management system.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A database is a structured collection of data. It may be anything from a simple shopping list to a picture gallery or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vast amounts of information in a corporate network. To add, access, and process data stored in a computer database,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 you need a database management system such as MySQL Server.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databases are relational.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software is Open Source. It means that it is possible for anyone to use and modify the software.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MySQL Database Server is very fast, reliable, scalable, and easy to use.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Server was originally developed to handle large databases much faster than existing solutions and has been successfully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 used in highly demanding production environments for several years. Although under constant development,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Server today offers a rich and useful set of functions. 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B2942-508C-4AEB-B74A-FE73C1E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/>
              <a:t>Chapter</a:t>
            </a:r>
            <a:r>
              <a:rPr lang="fr-FR" sz="4000" b="1" dirty="0"/>
              <a:t> 2: 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PostgreSQL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A5090-7DC5-4A29-A09D-5C84DAD7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428875"/>
            <a:ext cx="10277475" cy="4429125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" panose="02020502060401020303" pitchFamily="18" charset="0"/>
              </a:rPr>
              <a:t>P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ostgreSQL is a powerful, open source object-relational database system that uses and extends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SQL language combined with many features that safely store and scale the most complicated data workloads.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 Types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Primitives: Integer,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Numeric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String, Boolean</a:t>
            </a: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Structured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Date/Time,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Array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Range /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Multirange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UUID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Document: JSON/JSONB, XML, Key-value (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Hstore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)</a:t>
            </a: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Geometry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Point, Line, Circle,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Polygon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Customizations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Composite, Custom Types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 Integrity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UNIQUE, NOT NULL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Primary Keys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Foreign Keys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Exclusion Constraints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Explicit Locks, Advisory Locks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Concurrency, Performance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3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C7589-72BF-4A89-8C37-2E76CAE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/>
              <a:t>Chapter</a:t>
            </a:r>
            <a:r>
              <a:rPr lang="fr-FR" sz="4000" b="1" dirty="0"/>
              <a:t> 3: 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SQL SERVER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07B3-84B0-4623-99E4-5E1D2DD2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9" y="2413000"/>
            <a:ext cx="10322671" cy="444500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is a relational database management system, or RDBMS, developed and marketed by Microsoft.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Similar to other RDBMS software, SQL Server is built on top of SQL, a standard programming language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for interacting with the relational databases. SQL server is tied to Transact-SQL, or T-SQL, </a:t>
            </a:r>
          </a:p>
          <a:p>
            <a:endParaRPr lang="en-US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Microsoft’s implementation of SQL that adds a set of proprietary programming constructs.</a:t>
            </a:r>
          </a:p>
          <a:p>
            <a:endParaRPr lang="en-US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works exclusively on Windows environment for more than 20 years. In 2016, Microsoft made it available on Linux.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Architecture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following diagram illustrates the architecture of the SQL Server: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consists of two main components: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Database Engine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SQLOS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Database Engine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5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A82F4-C7C6-4D3D-ADC2-7B9AF458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Comparison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betwen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1092D-5E97-4A1A-9B6C-470505F5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2352675"/>
            <a:ext cx="8829674" cy="46386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PostgreSQL is more feature-rich and extensible and maybe a better choice for extreme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MySQL is much more popular, suits web applications and e-commerce projects, there are much more blogposts/support/documentation then for PostgreSQL.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For environments with high number of connections - PostgreSQL might need a lot of memory, because each connection has its own memory. However, there are solutions to overcome this issue, like </a:t>
            </a:r>
            <a:r>
              <a:rPr lang="en-US" sz="15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PgBouncers</a:t>
            </a: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, external connection pools.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Manual partition management in PostgreSQL requires too much overhead and updates that move rows from one partition to another will fail.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There is 1 CPU per query limitation in MySQL and only the nested-loop join algorithm which make MySQL a less optimal choice for data warehouse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If check constraint functionality is important - there are none in MySQL.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38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187</TotalTime>
  <Words>544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Perpetua</vt:lpstr>
      <vt:lpstr>Perpetua Titling MT</vt:lpstr>
      <vt:lpstr>Wingdings 3</vt:lpstr>
      <vt:lpstr>Salle d’ions</vt:lpstr>
      <vt:lpstr>DATABASE PRESENTATION</vt:lpstr>
      <vt:lpstr>Chapter 1: MySQL Database</vt:lpstr>
      <vt:lpstr>Chapter 2: PostgreSQL Database</vt:lpstr>
      <vt:lpstr>Chapter 3: SQL SERVER Database</vt:lpstr>
      <vt:lpstr>Comparison betwen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PRESENTATION</dc:title>
  <dc:creator>Lenovo</dc:creator>
  <cp:lastModifiedBy>Lenovo</cp:lastModifiedBy>
  <cp:revision>2</cp:revision>
  <dcterms:created xsi:type="dcterms:W3CDTF">2021-12-08T09:55:57Z</dcterms:created>
  <dcterms:modified xsi:type="dcterms:W3CDTF">2021-12-09T13:19:35Z</dcterms:modified>
</cp:coreProperties>
</file>