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ExtraBold"/>
      <p:bold r:id="rId26"/>
      <p:boldItalic r:id="rId27"/>
    </p:embeddedFont>
    <p:embeddedFont>
      <p:font typeface="Raleway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ExtraBold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RalewayLight-regular.fntdata"/><Relationship Id="rId27" Type="http://schemas.openxmlformats.org/officeDocument/2006/relationships/font" Target="fonts/Raleway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Light-boldItalic.fntdata"/><Relationship Id="rId30" Type="http://schemas.openxmlformats.org/officeDocument/2006/relationships/font" Target="fonts/Raleway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variabel yang dideklarasikan menggunakan var hanya dapat dipanggil dalam cakupan sebuah fungsi dimana variabel tersebut dideklarasikan. Child function juga dapat memanggil variabel yang dideklarasikan menggunakan var pada root functionnya</a:t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let hanya dapat dipanggil dalam sebuah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block scope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yang sama. Sebuah block scope dapat ditandai dengan sebuah kurung kurawal { ….. some code here ….. }</a:t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ECMAScript adalah sebuah standarisasi scripting language (Javascript) yang dibuat oleh European Computer Manufacturers Association (ECMA). Bahasa gampangnya ECMAScript itu standarnya, Javascript itu implementasinya.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variabel yang dideklarasikan menggunakan var hanya dapat dipanggil dalam cakupan sebuah fungsi dimana variabel tersebut dideklarasikan. Child function juga dapat memanggil variabel yang dideklarasikan menggunakan var pada root functionnya</a:t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let hanya dapat dipanggil dalam sebuah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block scope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yang sama. Sebuah block scope dapat ditandai dengan sebuah kurung kurawal { ….. some code here ….. }</a:t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8.jp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737725" y="2746975"/>
            <a:ext cx="5400600" cy="9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 ES6</a:t>
            </a:r>
            <a:endParaRPr sz="4800"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50" y="3811575"/>
            <a:ext cx="2435126" cy="75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154025" y="2564450"/>
            <a:ext cx="45606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rrow function , penyederhanaan penulisan sebuah function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 saatnya dimana kita benar-benar harus memakai arrow function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-13620" l="0" r="0" t="13620"/>
          <a:stretch/>
        </p:blipFill>
        <p:spPr>
          <a:xfrm>
            <a:off x="4636775" y="391575"/>
            <a:ext cx="4133203" cy="2324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Spread Operator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685800" y="3957325"/>
            <a:ext cx="4482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. . . ) {. . . } [ . . . ] 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615625" y="1814000"/>
            <a:ext cx="5189100" cy="22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Argumen sebuah fungsi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Dapat membuat array baru dari yang sudah </a:t>
            </a:r>
            <a:endParaRPr/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ada</a:t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Duplikat array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Concat array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50" y="1145713"/>
            <a:ext cx="2551078" cy="28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Destructuring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685800" y="3957325"/>
            <a:ext cx="4482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nganu : ahaha } = ngonoku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1462575" y="1830825"/>
            <a:ext cx="63468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CFCFC"/>
                </a:highlight>
                <a:latin typeface="Raleway"/>
                <a:ea typeface="Raleway"/>
                <a:cs typeface="Raleway"/>
                <a:sym typeface="Raleway"/>
              </a:rPr>
              <a:t>“binds properties to as many variables as you need and it works with both Arrays and Objects”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 Export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685800" y="3957325"/>
            <a:ext cx="4482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{ Heart } from ‘You’ 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5</a:t>
            </a:r>
            <a:endParaRPr sz="9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1398600" y="3724850"/>
            <a:ext cx="63468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CFCFC"/>
                </a:highlight>
                <a:latin typeface="Raleway"/>
                <a:ea typeface="Raleway"/>
                <a:cs typeface="Raleway"/>
                <a:sym typeface="Raleway"/>
              </a:rPr>
              <a:t>Loh kok kosong ?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19315" r="19308" t="0"/>
          <a:stretch/>
        </p:blipFill>
        <p:spPr>
          <a:xfrm>
            <a:off x="3474900" y="1087325"/>
            <a:ext cx="2194200" cy="2194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Salam Bootstrap wkwk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3520648" y="1118224"/>
            <a:ext cx="17862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923200" y="1619750"/>
            <a:ext cx="38811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 , Im Ivan</a:t>
            </a:r>
            <a:endParaRPr sz="3600"/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x="6004350" y="3677850"/>
            <a:ext cx="2194200" cy="4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@ffadilaputra</a:t>
            </a:r>
            <a:endParaRPr sz="1800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700" y="41917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800" y="41917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4900" y="4191775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ctrTitle"/>
          </p:nvPr>
        </p:nvSpPr>
        <p:spPr>
          <a:xfrm>
            <a:off x="986550" y="2543400"/>
            <a:ext cx="38811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D4 - Teknik Informatika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6">
            <a:alphaModFix/>
          </a:blip>
          <a:srcRect b="0" l="16790" r="16790" t="0"/>
          <a:stretch/>
        </p:blipFill>
        <p:spPr>
          <a:xfrm>
            <a:off x="5751100" y="1420625"/>
            <a:ext cx="2194200" cy="2194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525" y="1941675"/>
            <a:ext cx="2774477" cy="126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975" y="928012"/>
            <a:ext cx="1739850" cy="1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8275" y="3613750"/>
            <a:ext cx="1925250" cy="7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0175" y="1247350"/>
            <a:ext cx="2630526" cy="14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975" y="2905350"/>
            <a:ext cx="1684949" cy="16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1095900" y="1367850"/>
            <a:ext cx="69522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Starter e bosque :</a:t>
            </a:r>
            <a:br>
              <a:rPr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https://github.com/wrideveloper/workshop-babel-starter</a:t>
            </a:r>
            <a:endParaRPr sz="3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4079350" y="2001650"/>
            <a:ext cx="34206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E06666"/>
                </a:solidFill>
              </a:rPr>
              <a:t>ES6 ? </a:t>
            </a:r>
            <a:endParaRPr sz="9600">
              <a:solidFill>
                <a:srgbClr val="E06666"/>
              </a:solidFill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19315" r="19308" t="0"/>
          <a:stretch/>
        </p:blipFill>
        <p:spPr>
          <a:xfrm>
            <a:off x="1449125" y="1686650"/>
            <a:ext cx="2194200" cy="219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ES6 Is ...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10700" y="2663975"/>
            <a:ext cx="43734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Syntax / Fitur baru pada javascript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Cara penulisan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Belum support semua browser</a:t>
            </a:r>
            <a:endParaRPr b="1"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800" y="152000"/>
            <a:ext cx="1139025" cy="11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1010700" y="1812525"/>
            <a:ext cx="39300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ECMAScript 2015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 , let ,const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742325" y="3957325"/>
            <a:ext cx="4482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JS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392450" y="1459300"/>
            <a:ext cx="38712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Variables in JS</a:t>
            </a:r>
            <a:endParaRPr sz="36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008100" y="2333575"/>
            <a:ext cx="4311900" cy="24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Tidak ada deklarasi tipe data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 : function scope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  : block scope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 : Immutable</a:t>
            </a:r>
            <a:endParaRPr/>
          </a:p>
        </p:txBody>
      </p:sp>
      <p:grpSp>
        <p:nvGrpSpPr>
          <p:cNvPr id="115" name="Shape 11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16" name="Shape 116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63650"/>
            <a:ext cx="3703300" cy="277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arrow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685800" y="3957325"/>
            <a:ext cx="4482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about ( ) = &gt;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