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42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5981-946A-4295-B4FC-0F20EF694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31372-8019-440A-8CD0-F70B3389D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54C92-2612-4298-BD66-755A47D8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E43B-4581-46D9-9428-70C98A4CC5A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23838-FFC5-469A-A25A-04A4ADF6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76F5C-FDE1-401E-AF0E-3A506DA0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486E-31E6-4E99-AB9D-32702CA41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2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05EE-CD0E-4EE5-8038-F2014F1C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BA348-8E5C-4DC7-AD2E-F80B63737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A4666-040E-46E7-9F40-3976BA63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E43B-4581-46D9-9428-70C98A4CC5A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2C8DF-F2A5-40A9-BEC1-D7925921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F73A7-44C0-4B42-BB14-D47516BE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486E-31E6-4E99-AB9D-32702CA41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3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F2AC6-BD96-48BF-882D-655E06F4A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39519-0889-4506-9B08-6D67E0D53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9B9C2-2DFB-4287-BEA3-2D2BBF75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E43B-4581-46D9-9428-70C98A4CC5A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3584B-4012-4E93-B008-B6E491B1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A6465-50ED-4041-B672-48ECB86A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486E-31E6-4E99-AB9D-32702CA41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6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607C-DD61-4FD5-9646-0CC15055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7E1E3-73EB-4742-A80E-B394B9474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5446D-633B-4685-8FA0-3049DE9F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E43B-4581-46D9-9428-70C98A4CC5A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6EFB5-B98C-43E8-92B8-C6694AFA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6B3E8-867B-42D9-A7F2-B2627C56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486E-31E6-4E99-AB9D-32702CA41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807E-DCB8-4DFA-9831-E6E492EB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2CC6A-2D6E-4B9C-9D7B-CEA1D6523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867A-8E73-4443-8F83-334369B9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E43B-4581-46D9-9428-70C98A4CC5A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B385B-F84B-4233-AE78-A3359273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6E30E-CFCD-4ACF-B6EB-AEE04AD4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486E-31E6-4E99-AB9D-32702CA41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6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FC53-1A99-40F6-B0BA-F3439756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5C469-BF5B-4B2D-B920-7CE201B7E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F2413-9354-4782-B207-73B590CB4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6E594-01DF-4405-968F-F0E16805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E43B-4581-46D9-9428-70C98A4CC5A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9B3FB-074F-415F-AD66-1AA72829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60A6F-6F0B-4827-B076-A37955B6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486E-31E6-4E99-AB9D-32702CA41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2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6A4E-E472-4BE8-B295-0E49F78FE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209D6-18B5-4660-AB7A-BFD39D892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4F429-5BA6-4ED6-A383-C75315CF3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895E1-22E6-4191-96EF-276917684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43CFF-0887-49AA-A76F-874FB8A4C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68D7F-B5D2-47D5-8F24-5405531C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E43B-4581-46D9-9428-70C98A4CC5A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7CD8BE-22E9-4E56-AD5A-058F28BA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D158D-5CC7-41D5-9D90-A3282E8E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486E-31E6-4E99-AB9D-32702CA41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0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A537-3A5D-4348-A5C7-C2CA358D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56B85-6407-4802-9301-240EE03E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E43B-4581-46D9-9428-70C98A4CC5A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E3215-B10A-46C8-838B-1978B64E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2D7F8-A9E4-4E1A-A730-54707104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486E-31E6-4E99-AB9D-32702CA41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3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8650F-E053-479A-B25B-8DB6EC52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E43B-4581-46D9-9428-70C98A4CC5A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752BA-F660-4F78-9944-950AE5A8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85824-9D32-40BC-B3CE-B203A9A9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486E-31E6-4E99-AB9D-32702CA41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3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7C1B-FF5D-45D7-844D-B424750B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BAB0D-AC45-435C-9D69-887A2C135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19EB0-8A33-4C05-A5DD-4DE89AAEA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42448-F7EF-4639-9F3E-D1FB68BE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E43B-4581-46D9-9428-70C98A4CC5A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8D571-74B8-4E4B-B4AF-6CD3C361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F7BDD-5016-476D-A66C-FDA7E103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486E-31E6-4E99-AB9D-32702CA41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6EB2-E5AD-4DEE-BB55-3CA1274D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1DB7E-EA2A-4E15-9A3C-CE681E537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9DAD2-3E97-49AF-B76B-E6746B4A1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386BE-618D-42E0-8085-76F9E7E1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E43B-4581-46D9-9428-70C98A4CC5A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5927D-BC5A-4D1D-8581-1EF71E23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B83AE-EBE9-40D4-8F33-2A549968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486E-31E6-4E99-AB9D-32702CA41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8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C8BA9-70C4-41DD-9FFA-3E8B48D8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9495B-7994-411F-B341-E1725C01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7D3D-B855-4966-9292-ABC71FC27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E43B-4581-46D9-9428-70C98A4CC5A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573F9-85AC-4626-BA91-8F586F517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48445-B74B-4052-A473-44391B301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5486E-31E6-4E99-AB9D-32702CA41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, person&#10;&#10;Description automatically generated">
            <a:extLst>
              <a:ext uri="{FF2B5EF4-FFF2-40B4-BE49-F238E27FC236}">
                <a16:creationId xmlns:a16="http://schemas.microsoft.com/office/drawing/2014/main" id="{BB7F5003-8682-4432-BCD1-C6248105D0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0" t="6250" r="7108" b="3187"/>
          <a:stretch/>
        </p:blipFill>
        <p:spPr>
          <a:xfrm>
            <a:off x="190500" y="0"/>
            <a:ext cx="12001500" cy="4570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37D4D4-3CD3-4917-99CB-A5EDD869598D}"/>
              </a:ext>
            </a:extLst>
          </p:cNvPr>
          <p:cNvSpPr txBox="1"/>
          <p:nvPr/>
        </p:nvSpPr>
        <p:spPr>
          <a:xfrm>
            <a:off x="581025" y="4688894"/>
            <a:ext cx="1120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line plot represents the aggregate / total US </a:t>
            </a:r>
            <a:r>
              <a:rPr lang="en-US" dirty="0" err="1"/>
              <a:t>Covid</a:t>
            </a:r>
            <a:r>
              <a:rPr lang="en-US" dirty="0"/>
              <a:t> Deaths (per the New York Times) as of that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blue scatter-point represents the bi-directional rolling 7-day average of Trump’s approval rating (based on data gathered by FiveThirtyEight) as of that day. </a:t>
            </a:r>
          </a:p>
        </p:txBody>
      </p:sp>
    </p:spTree>
    <p:extLst>
      <p:ext uri="{BB962C8B-B14F-4D97-AF65-F5344CB8AC3E}">
        <p14:creationId xmlns:p14="http://schemas.microsoft.com/office/powerpoint/2010/main" val="3379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8F255CE-82A9-4335-A3FA-D7F3A68975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1" t="5374" r="9140" b="3625"/>
          <a:stretch/>
        </p:blipFill>
        <p:spPr>
          <a:xfrm>
            <a:off x="95251" y="0"/>
            <a:ext cx="12096749" cy="4834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5969F0-FE34-429F-B188-1896D5BB6181}"/>
              </a:ext>
            </a:extLst>
          </p:cNvPr>
          <p:cNvSpPr txBox="1"/>
          <p:nvPr/>
        </p:nvSpPr>
        <p:spPr>
          <a:xfrm>
            <a:off x="581025" y="4688894"/>
            <a:ext cx="1120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plot uses the same underlying data as the previous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aggregate US COVID deaths have been converted from the line plot to the color scale for the approval rating scatter plot.</a:t>
            </a:r>
          </a:p>
        </p:txBody>
      </p:sp>
    </p:spTree>
    <p:extLst>
      <p:ext uri="{BB962C8B-B14F-4D97-AF65-F5344CB8AC3E}">
        <p14:creationId xmlns:p14="http://schemas.microsoft.com/office/powerpoint/2010/main" val="290371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30FA940-9991-412C-84BD-E0E47EFA90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0" t="4500" r="7143" b="6250"/>
          <a:stretch/>
        </p:blipFill>
        <p:spPr>
          <a:xfrm>
            <a:off x="0" y="0"/>
            <a:ext cx="12192000" cy="4680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D70702-784A-4009-9C56-85C60095C8E3}"/>
              </a:ext>
            </a:extLst>
          </p:cNvPr>
          <p:cNvSpPr txBox="1"/>
          <p:nvPr/>
        </p:nvSpPr>
        <p:spPr>
          <a:xfrm>
            <a:off x="581025" y="4688894"/>
            <a:ext cx="1120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plot as the previous slide, with the addition of a timeline representing key / major US and Geo-Political events during the time series represented by the plot</a:t>
            </a:r>
          </a:p>
        </p:txBody>
      </p:sp>
    </p:spTree>
    <p:extLst>
      <p:ext uri="{BB962C8B-B14F-4D97-AF65-F5344CB8AC3E}">
        <p14:creationId xmlns:p14="http://schemas.microsoft.com/office/powerpoint/2010/main" val="170554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Eisenstein</dc:creator>
  <cp:lastModifiedBy>David Eisenstein</cp:lastModifiedBy>
  <cp:revision>2</cp:revision>
  <dcterms:created xsi:type="dcterms:W3CDTF">2020-07-27T17:45:24Z</dcterms:created>
  <dcterms:modified xsi:type="dcterms:W3CDTF">2020-07-27T17:57:37Z</dcterms:modified>
</cp:coreProperties>
</file>