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F142-90B2-4281-AAFD-0CA807B1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AA703-350B-4021-9299-C1C823CBF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88F3-D3C9-45EA-91A4-C6652442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50345-C1CF-416D-A56A-F6D3B3CA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E6E9-2452-4088-B460-8DD23963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2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8D53-6785-4744-A96C-7A1361C8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81DA-832A-4072-B41F-2D4EC895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9463-FCB2-4ABB-AF59-6F29DF65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238B-E798-41BD-B325-360BC733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67F6-8A80-4EC5-9B60-02AFF8A2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43938-0882-4790-87CA-3E032131E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1C688-C487-49A4-8C96-9A2C9698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9496-0D9B-4FA5-8E01-02D8EB96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AE92-925D-4328-B540-84C5E2CC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D4BA-2D5F-4F1C-A1A0-5900054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699F-B2C9-4B58-B14E-ACE3D7C3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31FE-F0FD-4C5B-8398-40A5316F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C667-1FED-4611-A0FC-72ED51C4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5DA3-50BF-47EC-8AF0-58C53BEA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45E75-89FF-459F-B59F-20E84EA0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13D7-0B8E-4730-B8DE-F5735477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77F2-B6D6-44E1-8F64-A0982FFB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1C6B-EB69-4A31-B361-A7047905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9F10-BCDE-462B-A6E7-D57BEEAA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ECD5-6644-4D87-BCE2-7BDD3C99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D1A8-ED27-487C-9E70-241682D6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9FEC-12C7-47D8-86DD-535F3087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27D6-E146-4E51-9C83-64EBFEF81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27257-9849-407B-A51E-238BD610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2973E-050E-421E-9E86-93054D05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D6D9C-837C-46AA-97AF-8A7A6838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735D-6B62-4D6A-AF7D-D10CD20D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A46D-04B8-47D8-8897-97D9C8E25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08AE-E2EA-4A3E-A76F-8572EDD18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AE656-3349-4B5A-BD7D-47F9C590C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7E674-28D4-4CA7-8B34-7E5EC539E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59687-0FFA-48F0-B308-F77CE023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78A5A-11A9-4B12-9AF9-75033B55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98766-E765-47CF-9AF4-C9FA8646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317E-C901-40D4-B0FA-4A10CC26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56097-0630-492D-BD7D-8A1F39B1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E039A-C172-46F4-9E87-B3C687E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322F-C8BC-435D-8F92-62E0D1D6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B8C3-5F88-41DB-A6E6-6A913BED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78B3A-7134-49BD-877A-21DE9129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6B45A-1D3B-4AC4-999C-308404D2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59F-ECCD-4F39-8409-FBD48F11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46E6-6BB1-4E0D-B7B7-A929B190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24925-2A0D-40D8-B1A4-E729C178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89632-BE9A-42D6-A1DA-C13C370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B569-0687-4604-ABF1-F1107A84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1CB6-D614-483B-957D-EEB03368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9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387C-AE9F-41FE-9F6F-F22B2D5A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08E6F-6582-4561-B6C1-8D5DB8CA7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18790-B01A-450F-9BCA-ACEF077E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FCD9-47EC-4FE7-B0B1-E46387DF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3B6E1-8DC6-422C-B292-89A8FD5A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3F386-6378-4D2B-9D86-6BEEFFF4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DA244-AF61-433C-A4AD-4DDD583F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5FF8-A1D0-41D1-8D38-3604C7D5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891C-DC16-491A-9D9F-49BE5A00C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970E-CDC9-4E25-A5D3-FBFB7B9C7E6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08FA-435B-4EDC-B121-8F2BE0C29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EBDE7-6AB1-4290-B756-2C45E1AA8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F86B-E8C9-419E-9DC6-F6D06096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4FF66-61E0-4F45-B8E9-DCE6D76D0D57}"/>
              </a:ext>
            </a:extLst>
          </p:cNvPr>
          <p:cNvSpPr txBox="1"/>
          <p:nvPr/>
        </p:nvSpPr>
        <p:spPr>
          <a:xfrm>
            <a:off x="1989439" y="803189"/>
            <a:ext cx="162334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departments</a:t>
            </a:r>
          </a:p>
          <a:p>
            <a:endParaRPr lang="en-US" dirty="0"/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dept_no</a:t>
            </a:r>
            <a:r>
              <a:rPr lang="en-US" dirty="0"/>
              <a:t>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dept_name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2B321-83F7-4CAE-9291-E231CB7159C2}"/>
              </a:ext>
            </a:extLst>
          </p:cNvPr>
          <p:cNvSpPr txBox="1"/>
          <p:nvPr/>
        </p:nvSpPr>
        <p:spPr>
          <a:xfrm>
            <a:off x="6669015" y="803189"/>
            <a:ext cx="162334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dept_emp</a:t>
            </a:r>
            <a:endParaRPr lang="en-US" b="1" dirty="0"/>
          </a:p>
          <a:p>
            <a:endParaRPr lang="en-US" dirty="0"/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emp_no</a:t>
            </a:r>
            <a:r>
              <a:rPr lang="en-US" dirty="0"/>
              <a:t>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dept_no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3994A-6A5A-44D6-AC86-B73601AF6CA5}"/>
              </a:ext>
            </a:extLst>
          </p:cNvPr>
          <p:cNvSpPr txBox="1"/>
          <p:nvPr/>
        </p:nvSpPr>
        <p:spPr>
          <a:xfrm>
            <a:off x="1989439" y="2782669"/>
            <a:ext cx="162334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dept_manager</a:t>
            </a:r>
            <a:endParaRPr lang="en-US" b="1" dirty="0"/>
          </a:p>
          <a:p>
            <a:endParaRPr lang="en-US" dirty="0"/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dept_no</a:t>
            </a:r>
            <a:r>
              <a:rPr lang="en-US" dirty="0"/>
              <a:t>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emp_no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2B775-9781-4CF1-BFED-50BD2520A686}"/>
              </a:ext>
            </a:extLst>
          </p:cNvPr>
          <p:cNvSpPr txBox="1"/>
          <p:nvPr/>
        </p:nvSpPr>
        <p:spPr>
          <a:xfrm>
            <a:off x="6669012" y="2196354"/>
            <a:ext cx="1623342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employees</a:t>
            </a:r>
          </a:p>
          <a:p>
            <a:endParaRPr lang="en-US" dirty="0"/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emp_no</a:t>
            </a:r>
            <a:r>
              <a:rPr lang="en-US" dirty="0"/>
              <a:t>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emp_title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birth_date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first_name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last_name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sex</a:t>
            </a:r>
            <a:r>
              <a:rPr lang="en-US" dirty="0"/>
              <a:t>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hire_date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DCD16-A6CD-4835-A85B-CC44B65AEE4D}"/>
              </a:ext>
            </a:extLst>
          </p:cNvPr>
          <p:cNvSpPr txBox="1"/>
          <p:nvPr/>
        </p:nvSpPr>
        <p:spPr>
          <a:xfrm>
            <a:off x="1989438" y="5005916"/>
            <a:ext cx="162334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salaries</a:t>
            </a:r>
          </a:p>
          <a:p>
            <a:endParaRPr lang="en-US" dirty="0"/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emp_no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salary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AA0B-450C-4F6C-B536-59E52638C65A}"/>
              </a:ext>
            </a:extLst>
          </p:cNvPr>
          <p:cNvSpPr txBox="1"/>
          <p:nvPr/>
        </p:nvSpPr>
        <p:spPr>
          <a:xfrm>
            <a:off x="6669013" y="5005916"/>
            <a:ext cx="162334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titles</a:t>
            </a:r>
          </a:p>
          <a:p>
            <a:endParaRPr lang="en-US" dirty="0"/>
          </a:p>
          <a:p>
            <a:r>
              <a:rPr lang="en-US" dirty="0" err="1"/>
              <a:t>title_id</a:t>
            </a:r>
            <a:endParaRPr lang="en-US" dirty="0"/>
          </a:p>
          <a:p>
            <a:r>
              <a:rPr lang="en-US" dirty="0"/>
              <a:t>title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C46E4A-C02C-42C0-8110-FD3BCE1E2FBF}"/>
              </a:ext>
            </a:extLst>
          </p:cNvPr>
          <p:cNvCxnSpPr>
            <a:cxnSpLocks/>
          </p:cNvCxnSpPr>
          <p:nvPr/>
        </p:nvCxnSpPr>
        <p:spPr>
          <a:xfrm>
            <a:off x="3729318" y="1577788"/>
            <a:ext cx="2787294" cy="259479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EC993FA3-DE62-4405-A88F-8C2128F32158}"/>
              </a:ext>
            </a:extLst>
          </p:cNvPr>
          <p:cNvSpPr/>
          <p:nvPr/>
        </p:nvSpPr>
        <p:spPr>
          <a:xfrm>
            <a:off x="3818965" y="1577788"/>
            <a:ext cx="457200" cy="1918447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4CC191A-9591-4EEA-A133-1B0B24EBCDAF}"/>
              </a:ext>
            </a:extLst>
          </p:cNvPr>
          <p:cNvCxnSpPr>
            <a:cxnSpLocks/>
          </p:cNvCxnSpPr>
          <p:nvPr/>
        </p:nvCxnSpPr>
        <p:spPr>
          <a:xfrm flipV="1">
            <a:off x="3818965" y="2921000"/>
            <a:ext cx="2716306" cy="81915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27B58E1A-F6E4-435E-9E31-3881D0F60328}"/>
              </a:ext>
            </a:extLst>
          </p:cNvPr>
          <p:cNvSpPr/>
          <p:nvPr/>
        </p:nvSpPr>
        <p:spPr>
          <a:xfrm rot="10800000">
            <a:off x="6059412" y="1577787"/>
            <a:ext cx="457200" cy="1343212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194DD5A4-0EB8-4F43-8718-4A5C91172C00}"/>
              </a:ext>
            </a:extLst>
          </p:cNvPr>
          <p:cNvSpPr/>
          <p:nvPr/>
        </p:nvSpPr>
        <p:spPr>
          <a:xfrm rot="10800000">
            <a:off x="6059412" y="3200400"/>
            <a:ext cx="457200" cy="253626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64F34E1-0A65-467F-BD3C-BA4168E0204A}"/>
              </a:ext>
            </a:extLst>
          </p:cNvPr>
          <p:cNvCxnSpPr>
            <a:cxnSpLocks/>
          </p:cNvCxnSpPr>
          <p:nvPr/>
        </p:nvCxnSpPr>
        <p:spPr>
          <a:xfrm flipV="1">
            <a:off x="3765181" y="2920999"/>
            <a:ext cx="2770090" cy="2755901"/>
          </a:xfrm>
          <a:prstGeom prst="bentConnector3">
            <a:avLst>
              <a:gd name="adj1" fmla="val 5091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3E6848E-00D7-4CEA-A43C-137A5D55E53E}"/>
              </a:ext>
            </a:extLst>
          </p:cNvPr>
          <p:cNvSpPr/>
          <p:nvPr/>
        </p:nvSpPr>
        <p:spPr>
          <a:xfrm rot="5400000">
            <a:off x="6449746" y="1767417"/>
            <a:ext cx="101600" cy="1397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074C3EB-B14C-4AEA-AD29-1EE281062109}"/>
              </a:ext>
            </a:extLst>
          </p:cNvPr>
          <p:cNvSpPr/>
          <p:nvPr/>
        </p:nvSpPr>
        <p:spPr>
          <a:xfrm rot="16200000">
            <a:off x="3748368" y="3426386"/>
            <a:ext cx="101600" cy="1397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F84CD99-8089-4980-9262-03CF665E54BF}"/>
              </a:ext>
            </a:extLst>
          </p:cNvPr>
          <p:cNvSpPr/>
          <p:nvPr/>
        </p:nvSpPr>
        <p:spPr>
          <a:xfrm rot="16200000">
            <a:off x="3748368" y="3674784"/>
            <a:ext cx="101600" cy="139700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83C4686-791B-42B3-9AEA-CDE7081693D2}"/>
              </a:ext>
            </a:extLst>
          </p:cNvPr>
          <p:cNvSpPr/>
          <p:nvPr/>
        </p:nvSpPr>
        <p:spPr>
          <a:xfrm rot="16200000">
            <a:off x="3748367" y="5607050"/>
            <a:ext cx="101600" cy="139700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9841BF7-4763-494D-9FAA-048F386758D8}"/>
              </a:ext>
            </a:extLst>
          </p:cNvPr>
          <p:cNvSpPr/>
          <p:nvPr/>
        </p:nvSpPr>
        <p:spPr>
          <a:xfrm rot="5400000">
            <a:off x="6447892" y="1507936"/>
            <a:ext cx="101600" cy="139700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4B078E6-1812-4CFD-B26F-53067A48EC1D}"/>
              </a:ext>
            </a:extLst>
          </p:cNvPr>
          <p:cNvSpPr/>
          <p:nvPr/>
        </p:nvSpPr>
        <p:spPr>
          <a:xfrm rot="5400000">
            <a:off x="6447892" y="3136899"/>
            <a:ext cx="1016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Heather J</dc:creator>
  <cp:lastModifiedBy>Wright, Heather J</cp:lastModifiedBy>
  <cp:revision>3</cp:revision>
  <dcterms:created xsi:type="dcterms:W3CDTF">2020-08-07T18:29:34Z</dcterms:created>
  <dcterms:modified xsi:type="dcterms:W3CDTF">2020-08-07T19:19:07Z</dcterms:modified>
</cp:coreProperties>
</file>