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781" r:id="rId3"/>
    <p:sldId id="757" r:id="rId4"/>
    <p:sldId id="759" r:id="rId5"/>
    <p:sldId id="758" r:id="rId6"/>
    <p:sldId id="760" r:id="rId7"/>
    <p:sldId id="756" r:id="rId8"/>
    <p:sldId id="761" r:id="rId9"/>
    <p:sldId id="762" r:id="rId10"/>
    <p:sldId id="763" r:id="rId11"/>
    <p:sldId id="764" r:id="rId12"/>
    <p:sldId id="765" r:id="rId13"/>
    <p:sldId id="766" r:id="rId14"/>
    <p:sldId id="768" r:id="rId15"/>
    <p:sldId id="767" r:id="rId16"/>
    <p:sldId id="769" r:id="rId17"/>
    <p:sldId id="770" r:id="rId18"/>
    <p:sldId id="771" r:id="rId19"/>
    <p:sldId id="772" r:id="rId20"/>
    <p:sldId id="773" r:id="rId21"/>
    <p:sldId id="774" r:id="rId22"/>
    <p:sldId id="775" r:id="rId23"/>
    <p:sldId id="776" r:id="rId24"/>
    <p:sldId id="777" r:id="rId25"/>
    <p:sldId id="779" r:id="rId26"/>
    <p:sldId id="780" r:id="rId27"/>
    <p:sldId id="755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3E23"/>
    <a:srgbClr val="0000FF"/>
    <a:srgbClr val="10A9E5"/>
    <a:srgbClr val="2FC736"/>
    <a:srgbClr val="FF9933"/>
    <a:srgbClr val="FFC000"/>
    <a:srgbClr val="FFDF1F"/>
    <a:srgbClr val="FCEE21"/>
    <a:srgbClr val="478BC2"/>
    <a:srgbClr val="366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281FA0-0E88-4E4B-AA08-D893C784CE47}" v="1" dt="2024-01-10T15:36:41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81172" autoAdjust="0"/>
  </p:normalViewPr>
  <p:slideViewPr>
    <p:cSldViewPr snapToGrid="0">
      <p:cViewPr>
        <p:scale>
          <a:sx n="33" d="100"/>
          <a:sy n="33" d="100"/>
        </p:scale>
        <p:origin x="2355" y="1074"/>
      </p:cViewPr>
      <p:guideLst/>
    </p:cSldViewPr>
  </p:slideViewPr>
  <p:outlineViewPr>
    <p:cViewPr>
      <p:scale>
        <a:sx n="33" d="100"/>
        <a:sy n="33" d="100"/>
      </p:scale>
      <p:origin x="0" y="-2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053"/>
    </p:cViewPr>
  </p:sorterViewPr>
  <p:notesViewPr>
    <p:cSldViewPr snapToGrid="0">
      <p:cViewPr varScale="1">
        <p:scale>
          <a:sx n="87" d="100"/>
          <a:sy n="87" d="100"/>
        </p:scale>
        <p:origin x="31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5F52B-5898-4D99-9D93-3B3F0EEEA299}" type="datetimeFigureOut">
              <a:rPr lang="zh-TW" altLang="en-US" smtClean="0"/>
              <a:t>2025/2/23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08F16-4C41-4B27-BC70-FC6C3C12D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4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939F-6AE1-4C41-B872-EC3EC5DB4615}" type="datetimeFigureOut">
              <a:rPr lang="zh-TW" altLang="en-US" smtClean="0"/>
              <a:t>2025/2/23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C4DF2-02FD-4143-B6B6-56146FB57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56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4DF2-02FD-4143-B6B6-56146FB572A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79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2025/2/23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9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462" y="365125"/>
            <a:ext cx="966433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2025/2/23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9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2025/2/23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42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7253" y="201063"/>
            <a:ext cx="9393115" cy="1003484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8801" y="1414462"/>
            <a:ext cx="9117622" cy="4704984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2025/2/23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97369" cy="365125"/>
          </a:xfrm>
        </p:spPr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5" y="0"/>
            <a:ext cx="1657350" cy="28289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50869" y="87923"/>
            <a:ext cx="7620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2025/2/23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03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2025/2/23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3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2025/2/23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2025/2/23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21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2025/2/23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77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7211" y="457200"/>
            <a:ext cx="31348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37211" y="2057400"/>
            <a:ext cx="31348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2025/2/23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5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7211" y="457200"/>
            <a:ext cx="31348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37211" y="2057400"/>
            <a:ext cx="31348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2025/2/23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6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859A-F475-4A57-A69F-E97F787B5D94}" type="datetimeFigureOut">
              <a:rPr lang="zh-TW" altLang="en-US" smtClean="0"/>
              <a:t>2025/2/23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157742" y="-1"/>
            <a:ext cx="1502615" cy="2604981"/>
            <a:chOff x="157742" y="-1"/>
            <a:chExt cx="1502615" cy="2604981"/>
          </a:xfrm>
        </p:grpSpPr>
        <p:sp>
          <p:nvSpPr>
            <p:cNvPr id="10" name="五邊形 9"/>
            <p:cNvSpPr/>
            <p:nvPr/>
          </p:nvSpPr>
          <p:spPr>
            <a:xfrm rot="5400000">
              <a:off x="29934" y="1371600"/>
              <a:ext cx="1705737" cy="761023"/>
            </a:xfrm>
            <a:prstGeom prst="homePlate">
              <a:avLst/>
            </a:prstGeom>
            <a:solidFill>
              <a:srgbClr val="4584B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1" name="五邊形 10"/>
            <p:cNvSpPr/>
            <p:nvPr/>
          </p:nvSpPr>
          <p:spPr>
            <a:xfrm rot="5400000">
              <a:off x="-97656" y="599947"/>
              <a:ext cx="1960919" cy="761023"/>
            </a:xfrm>
            <a:prstGeom prst="homePlate">
              <a:avLst/>
            </a:prstGeom>
            <a:solidFill>
              <a:srgbClr val="DFF0F9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42" y="459060"/>
              <a:ext cx="1502615" cy="1022359"/>
            </a:xfrm>
            <a:prstGeom prst="rect">
              <a:avLst/>
            </a:prstGeom>
          </p:spPr>
        </p:pic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960" y="5851612"/>
            <a:ext cx="649495" cy="83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1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wright0418/EPY_Library/blob/main/RL62M.p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inventor.mit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64536-BBA8-833C-4E2C-E0830F138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BLE APP Inventor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74325B-6F03-1C49-6192-D5B6BBA34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跳繩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6381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安排 </a:t>
            </a:r>
            <a:r>
              <a:rPr lang="zh-TW" altLang="en-US" dirty="0" smtClean="0">
                <a:solidFill>
                  <a:srgbClr val="FF0000"/>
                </a:solidFill>
              </a:rPr>
              <a:t>水平</a:t>
            </a:r>
            <a:r>
              <a:rPr lang="en-US" altLang="zh-TW" dirty="0" smtClean="0">
                <a:solidFill>
                  <a:srgbClr val="FF0000"/>
                </a:solidFill>
              </a:rPr>
              <a:t>Layout </a:t>
            </a:r>
            <a:r>
              <a:rPr lang="zh-TW" altLang="en-US" dirty="0">
                <a:solidFill>
                  <a:srgbClr val="FF0000"/>
                </a:solidFill>
              </a:rPr>
              <a:t>裡面 包含</a:t>
            </a:r>
            <a:r>
              <a:rPr lang="zh-TW" altLang="en-US" dirty="0" smtClean="0">
                <a:solidFill>
                  <a:srgbClr val="FF0000"/>
                </a:solidFill>
              </a:rPr>
              <a:t>元件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253" y="1204547"/>
            <a:ext cx="5556534" cy="47053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552700" y="4762500"/>
            <a:ext cx="333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安排 水平 </a:t>
            </a:r>
            <a:r>
              <a:rPr lang="en-US" altLang="zh-TW" dirty="0" smtClean="0">
                <a:solidFill>
                  <a:srgbClr val="FF0000"/>
                </a:solidFill>
              </a:rPr>
              <a:t>Layout </a:t>
            </a:r>
            <a:r>
              <a:rPr lang="zh-TW" altLang="en-US" dirty="0" smtClean="0">
                <a:solidFill>
                  <a:srgbClr val="FF0000"/>
                </a:solidFill>
              </a:rPr>
              <a:t>裡面 包含元件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定義 每一個 </a:t>
            </a:r>
            <a:r>
              <a:rPr lang="zh-TW" altLang="en-US" dirty="0"/>
              <a:t>元件</a:t>
            </a:r>
            <a:r>
              <a:rPr lang="en-US" altLang="zh-TW" dirty="0" smtClean="0"/>
              <a:t> 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17" y="1955802"/>
            <a:ext cx="1581293" cy="45743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1" y="952318"/>
            <a:ext cx="4720009" cy="23895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93850" y="5562600"/>
            <a:ext cx="1809750" cy="50165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778" y="1100386"/>
            <a:ext cx="2870298" cy="30878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8744" y="1289049"/>
            <a:ext cx="2291624" cy="497569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868744" y="1384300"/>
            <a:ext cx="1894506" cy="68580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55050" y="5397500"/>
            <a:ext cx="2222500" cy="66675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56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04" y="0"/>
            <a:ext cx="5315692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5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</a:t>
            </a:r>
            <a:r>
              <a:rPr lang="zh-TW" altLang="en-US" dirty="0" smtClean="0"/>
              <a:t>元件 變數名稱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71" y="1204547"/>
            <a:ext cx="2574912" cy="5266308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879600" y="1524000"/>
            <a:ext cx="977900" cy="50800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27690" y="5829300"/>
            <a:ext cx="1079010" cy="44450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583" y="1878395"/>
            <a:ext cx="5210902" cy="327705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947" y="975947"/>
            <a:ext cx="3331785" cy="56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4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Write BLE 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159" y="1414463"/>
            <a:ext cx="6678295" cy="470535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8153400" y="1149350"/>
            <a:ext cx="1657350" cy="127000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42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7" y="3822726"/>
            <a:ext cx="6445803" cy="14009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8980" y="-6064"/>
            <a:ext cx="9393115" cy="1003484"/>
          </a:xfrm>
        </p:spPr>
        <p:txBody>
          <a:bodyPr/>
          <a:lstStyle/>
          <a:p>
            <a:r>
              <a:rPr lang="en-US" altLang="zh-TW" dirty="0" smtClean="0"/>
              <a:t>BLE Scan Device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7" y="802419"/>
            <a:ext cx="5988603" cy="3109467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68300" y="1701800"/>
            <a:ext cx="1676400" cy="53340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2686050" y="857250"/>
            <a:ext cx="2963708" cy="89535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447675" y="4626673"/>
            <a:ext cx="1517650" cy="45720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686050" y="3822726"/>
            <a:ext cx="3898900" cy="897643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849" y="5172329"/>
            <a:ext cx="7146293" cy="168567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100" y="802419"/>
            <a:ext cx="3964142" cy="2289805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6946900" y="2384414"/>
            <a:ext cx="1085850" cy="555166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8928100" y="857250"/>
            <a:ext cx="1123950" cy="59213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407275" y="4479218"/>
            <a:ext cx="428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 UUID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524CACC0-3C17-D293-8E48-14FE2E4DA212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23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19" y="1462253"/>
            <a:ext cx="5272731" cy="179392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563" y="5353164"/>
            <a:ext cx="9046819" cy="150483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973" y="1835919"/>
            <a:ext cx="5105927" cy="7994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01" y="3629847"/>
            <a:ext cx="8087349" cy="1448480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3644900" y="3784600"/>
            <a:ext cx="4794250" cy="81915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8648700" y="2012950"/>
            <a:ext cx="2762250" cy="710064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3479800" y="1631950"/>
            <a:ext cx="2851150" cy="958775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226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APP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44" y="1204547"/>
            <a:ext cx="6216792" cy="3423011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781300" y="1409700"/>
            <a:ext cx="1543050" cy="52705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2749550" y="1924050"/>
            <a:ext cx="3314700" cy="46990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213" y="1616075"/>
            <a:ext cx="4224093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91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19" y="1600200"/>
            <a:ext cx="402336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5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68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RL62M.py from 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8801" y="1414462"/>
            <a:ext cx="9117622" cy="839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hlinkClick r:id="rId2"/>
              </a:rPr>
              <a:t>https://</a:t>
            </a:r>
            <a:r>
              <a:rPr lang="en-US" altLang="zh-TW" sz="2400" dirty="0" smtClean="0">
                <a:hlinkClick r:id="rId2"/>
              </a:rPr>
              <a:t>github.com/wright0418/EPY_Library/blob/main/RL62M.py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5437"/>
            <a:ext cx="11752945" cy="331375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9681029" y="3976914"/>
            <a:ext cx="798285" cy="798286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89943" y="2171777"/>
            <a:ext cx="6037943" cy="584775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 the File to EPY Board</a:t>
            </a:r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95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3810" y="3694197"/>
            <a:ext cx="4970215" cy="19711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421" y="1282414"/>
            <a:ext cx="4747180" cy="16165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097" y="1517364"/>
            <a:ext cx="5311211" cy="1308386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703753" y="2425700"/>
            <a:ext cx="848947" cy="47326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3416300" y="1333500"/>
            <a:ext cx="2457450" cy="838057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6546850" y="1790700"/>
            <a:ext cx="984250" cy="51435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8248650" y="1831183"/>
            <a:ext cx="2540000" cy="594517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48" y="3169666"/>
            <a:ext cx="4064554" cy="1300559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450850" y="3403600"/>
            <a:ext cx="1384300" cy="48260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134576" y="3568700"/>
            <a:ext cx="2240574" cy="63500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160" y="4740931"/>
            <a:ext cx="3893080" cy="1560166"/>
          </a:xfrm>
          <a:prstGeom prst="rect">
            <a:avLst/>
          </a:prstGeom>
        </p:spPr>
      </p:pic>
      <p:sp>
        <p:nvSpPr>
          <p:cNvPr id="15" name="橢圓 14"/>
          <p:cNvSpPr/>
          <p:nvPr/>
        </p:nvSpPr>
        <p:spPr>
          <a:xfrm>
            <a:off x="787400" y="4946650"/>
            <a:ext cx="1174750" cy="33020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260600" y="5899150"/>
            <a:ext cx="2324100" cy="55245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409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79" y="2792939"/>
            <a:ext cx="4751922" cy="132556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EPY Send to APP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4651" y="2556582"/>
            <a:ext cx="6667500" cy="31044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90" y="4244946"/>
            <a:ext cx="3808860" cy="11432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90" y="1165979"/>
            <a:ext cx="4940300" cy="139060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915" y="5574109"/>
            <a:ext cx="2304935" cy="1127164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1965382" y="1301750"/>
            <a:ext cx="2886018" cy="118745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254820" y="3455722"/>
            <a:ext cx="2387030" cy="53975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038350" y="4324350"/>
            <a:ext cx="1968500" cy="84455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178050" y="5574109"/>
            <a:ext cx="800100" cy="293291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51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EPY Send Times TEST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763" y="1204547"/>
            <a:ext cx="5283737" cy="51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10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Send Game Start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4" y="2154242"/>
            <a:ext cx="3342687" cy="15505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297" y="4457700"/>
            <a:ext cx="6170627" cy="216886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869" y="1269462"/>
            <a:ext cx="6088731" cy="22597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60" y="4654507"/>
            <a:ext cx="5513887" cy="1446386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1625600" y="2154242"/>
            <a:ext cx="1765300" cy="671508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934200" y="1492250"/>
            <a:ext cx="4064000" cy="221256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584450" y="4552950"/>
            <a:ext cx="1945178" cy="126365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55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962" y="1414463"/>
            <a:ext cx="5382689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58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45000" y="201063"/>
            <a:ext cx="6715368" cy="1003484"/>
          </a:xfrm>
        </p:spPr>
        <p:txBody>
          <a:bodyPr/>
          <a:lstStyle/>
          <a:p>
            <a:r>
              <a:rPr lang="zh-TW" altLang="en-US" dirty="0" smtClean="0"/>
              <a:t>顯示與隱藏 </a:t>
            </a:r>
            <a:r>
              <a:rPr lang="en-US" altLang="zh-TW" dirty="0" smtClean="0"/>
              <a:t>BLE List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5" y="702805"/>
            <a:ext cx="4100214" cy="24228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102" y="3125659"/>
            <a:ext cx="9012912" cy="377388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1767253" y="2698750"/>
            <a:ext cx="2538047" cy="426909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667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1191"/>
            <a:ext cx="11948321" cy="46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98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5386073-FB23-5AAA-3895-09A2FA9D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如何來做自己的跳繩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01B6C8-F7CF-3ACE-65F5-CEEAFB36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77" y="1553683"/>
            <a:ext cx="4238076" cy="47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2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 </a:t>
            </a:r>
            <a:r>
              <a:rPr lang="en-US" altLang="zh-TW" dirty="0" smtClean="0"/>
              <a:t>App Inventor Create New Project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67253" y="1386348"/>
            <a:ext cx="329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https://appinventor.mit.edu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64" y="2733482"/>
            <a:ext cx="4862844" cy="269163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229956" y="1875249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選</a:t>
            </a:r>
            <a:r>
              <a:rPr lang="zh-TW" altLang="en-US" dirty="0">
                <a:solidFill>
                  <a:srgbClr val="FF0000"/>
                </a:solidFill>
              </a:rPr>
              <a:t>新</a:t>
            </a:r>
            <a:r>
              <a:rPr lang="zh-TW" altLang="en-US" dirty="0" smtClean="0">
                <a:solidFill>
                  <a:srgbClr val="FF0000"/>
                </a:solidFill>
              </a:rPr>
              <a:t>的 </a:t>
            </a:r>
            <a:r>
              <a:rPr lang="en-US" altLang="zh-TW" dirty="0" smtClean="0">
                <a:solidFill>
                  <a:srgbClr val="FF0000"/>
                </a:solidFill>
              </a:rPr>
              <a:t>Style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590" y="1571014"/>
            <a:ext cx="5680234" cy="1776389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7852041" y="3852279"/>
            <a:ext cx="1268362" cy="1185770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7608285" y="2589817"/>
            <a:ext cx="1789387" cy="961595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539376" y="3612874"/>
            <a:ext cx="218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Create a new Project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8155" y="4002514"/>
            <a:ext cx="3166792" cy="2710101"/>
          </a:xfrm>
          <a:prstGeom prst="rect">
            <a:avLst/>
          </a:prstGeom>
        </p:spPr>
      </p:pic>
      <p:sp>
        <p:nvSpPr>
          <p:cNvPr id="13" name="橢圓 12"/>
          <p:cNvSpPr/>
          <p:nvPr/>
        </p:nvSpPr>
        <p:spPr>
          <a:xfrm>
            <a:off x="8103831" y="4202071"/>
            <a:ext cx="1789387" cy="961595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058399" y="4853383"/>
            <a:ext cx="201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Input Project Name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17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453" y="1204547"/>
            <a:ext cx="5900372" cy="21031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891" y="3476446"/>
            <a:ext cx="8678509" cy="3053376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6162675" y="2762250"/>
            <a:ext cx="2552700" cy="32385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6292460" y="4378673"/>
            <a:ext cx="2552700" cy="32385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7159665" y="6054090"/>
            <a:ext cx="2552700" cy="323850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63810" y="4680687"/>
            <a:ext cx="18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Click mouse right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714473" y="6401586"/>
            <a:ext cx="277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Copy the hyper link address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2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25" y="1128909"/>
            <a:ext cx="7166594" cy="567472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 </a:t>
            </a:r>
            <a:r>
              <a:rPr lang="zh-TW" altLang="en-US" dirty="0" smtClean="0"/>
              <a:t> </a:t>
            </a:r>
            <a:r>
              <a:rPr lang="en-US" altLang="zh-TW" dirty="0"/>
              <a:t>BLE </a:t>
            </a:r>
            <a:r>
              <a:rPr lang="en-US" altLang="zh-TW" dirty="0" smtClean="0"/>
              <a:t>library to Project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308156" y="5997164"/>
            <a:ext cx="1290602" cy="40481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847642" y="6377550"/>
            <a:ext cx="1461895" cy="40481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217920" y="2439853"/>
            <a:ext cx="566338" cy="40481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810454" y="3158224"/>
            <a:ext cx="2103589" cy="40481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624975" y="3763866"/>
            <a:ext cx="820011" cy="40481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970840" y="5780768"/>
            <a:ext cx="377557" cy="4327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5" name="橢圓 14"/>
          <p:cNvSpPr/>
          <p:nvPr/>
        </p:nvSpPr>
        <p:spPr>
          <a:xfrm>
            <a:off x="3064717" y="6165084"/>
            <a:ext cx="377557" cy="4327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6" name="橢圓 15"/>
          <p:cNvSpPr/>
          <p:nvPr/>
        </p:nvSpPr>
        <p:spPr>
          <a:xfrm>
            <a:off x="6624975" y="2239023"/>
            <a:ext cx="377557" cy="4327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17" name="橢圓 16"/>
          <p:cNvSpPr/>
          <p:nvPr/>
        </p:nvSpPr>
        <p:spPr>
          <a:xfrm>
            <a:off x="6738657" y="2829099"/>
            <a:ext cx="377557" cy="4327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sp>
        <p:nvSpPr>
          <p:cNvPr id="18" name="橢圓 17"/>
          <p:cNvSpPr/>
          <p:nvPr/>
        </p:nvSpPr>
        <p:spPr>
          <a:xfrm>
            <a:off x="7418137" y="3588072"/>
            <a:ext cx="377557" cy="43279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550" y="5702484"/>
            <a:ext cx="3972479" cy="1076475"/>
          </a:xfrm>
          <a:prstGeom prst="rect">
            <a:avLst/>
          </a:prstGeom>
        </p:spPr>
      </p:pic>
      <p:sp>
        <p:nvSpPr>
          <p:cNvPr id="20" name="向下箭號 19"/>
          <p:cNvSpPr/>
          <p:nvPr/>
        </p:nvSpPr>
        <p:spPr>
          <a:xfrm rot="19711973">
            <a:off x="8551580" y="4585446"/>
            <a:ext cx="456897" cy="1050343"/>
          </a:xfrm>
          <a:prstGeom prst="downArrow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4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Use BLE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277" y="1797921"/>
            <a:ext cx="3818942" cy="47053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896583" y="3055866"/>
            <a:ext cx="276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拖拉 </a:t>
            </a:r>
            <a:r>
              <a:rPr lang="en-US" altLang="zh-TW" dirty="0" smtClean="0">
                <a:solidFill>
                  <a:srgbClr val="FF0000"/>
                </a:solidFill>
              </a:rPr>
              <a:t>BLE Library to Screen1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2401037" y="4695886"/>
            <a:ext cx="1274261" cy="1640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265" y="3147929"/>
            <a:ext cx="4905178" cy="297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3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規劃 </a:t>
            </a:r>
            <a:r>
              <a:rPr lang="en-US" altLang="zh-TW" dirty="0" smtClean="0"/>
              <a:t>App Inventor 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70844" y="1170229"/>
            <a:ext cx="3628103" cy="5445104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88541" y="1170229"/>
            <a:ext cx="3592707" cy="51994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389059" y="1289980"/>
            <a:ext cx="1191670" cy="6469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</a:t>
            </a:r>
            <a:r>
              <a:rPr lang="zh-TW" alt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BLE</a:t>
            </a:r>
            <a:r>
              <a:rPr lang="zh-TW" alt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endParaRPr lang="zh-TW" altLang="en-US" sz="16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6679" y="2241755"/>
            <a:ext cx="1814050" cy="967494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00681" y="1793404"/>
            <a:ext cx="2524924" cy="97929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56410"/>
              </p:ext>
            </p:extLst>
          </p:nvPr>
        </p:nvGraphicFramePr>
        <p:xfrm>
          <a:off x="4406818" y="2022399"/>
          <a:ext cx="32538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822">
                  <a:extLst>
                    <a:ext uri="{9D8B030D-6E8A-4147-A177-3AD203B41FA5}">
                      <a16:colId xmlns:a16="http://schemas.microsoft.com/office/drawing/2014/main" val="3022496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 Device List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84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27856"/>
                  </a:ext>
                </a:extLst>
              </a:tr>
            </a:tbl>
          </a:graphicData>
        </a:graphic>
      </p:graphicFrame>
      <p:sp>
        <p:nvSpPr>
          <p:cNvPr id="11" name="圓角矩形 10"/>
          <p:cNvSpPr/>
          <p:nvPr/>
        </p:nvSpPr>
        <p:spPr>
          <a:xfrm>
            <a:off x="4309477" y="3276288"/>
            <a:ext cx="1607576" cy="6469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 Start Button</a:t>
            </a:r>
            <a:endParaRPr lang="zh-TW" altLang="en-US" sz="16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83561" y="1834699"/>
            <a:ext cx="2005781" cy="109728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33729" y="3325876"/>
            <a:ext cx="172261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 Status</a:t>
            </a:r>
            <a:endParaRPr lang="zh-TW" altLang="en-US" sz="16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18786" y="4407248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2345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63810" y="4794816"/>
            <a:ext cx="75052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次</a:t>
            </a:r>
            <a:endParaRPr lang="zh-TW" altLang="en-US" sz="16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256476" y="1916316"/>
            <a:ext cx="3150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Two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O</a:t>
            </a:r>
            <a:r>
              <a:rPr lang="en-US" altLang="zh-TW" dirty="0" smtClean="0"/>
              <a:t>ne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 three Text </a:t>
            </a:r>
            <a:r>
              <a:rPr lang="en-US" altLang="zh-TW" dirty="0" err="1" smtClean="0"/>
              <a:t>Lable</a:t>
            </a:r>
            <a:endParaRPr lang="en-US" altLang="zh-TW" dirty="0"/>
          </a:p>
          <a:p>
            <a:pPr lvl="1"/>
            <a:r>
              <a:rPr lang="en-US" altLang="zh-TW" dirty="0" smtClean="0"/>
              <a:t>1. game status</a:t>
            </a:r>
          </a:p>
          <a:p>
            <a:pPr lvl="1"/>
            <a:r>
              <a:rPr lang="en-US" altLang="zh-TW" dirty="0" smtClean="0"/>
              <a:t>2. Times</a:t>
            </a:r>
          </a:p>
          <a:p>
            <a:pPr lvl="1"/>
            <a:r>
              <a:rPr lang="en-US" altLang="zh-TW" dirty="0" smtClean="0"/>
              <a:t>3.  </a:t>
            </a:r>
            <a:r>
              <a:rPr lang="zh-TW" altLang="en-US" dirty="0" smtClean="0"/>
              <a:t>次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251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09950" y="201063"/>
            <a:ext cx="7750418" cy="1003484"/>
          </a:xfrm>
        </p:spPr>
        <p:txBody>
          <a:bodyPr/>
          <a:lstStyle/>
          <a:p>
            <a:r>
              <a:rPr lang="zh-TW" altLang="en-US" dirty="0" smtClean="0"/>
              <a:t>安排  </a:t>
            </a:r>
            <a:r>
              <a:rPr lang="en-US" altLang="zh-TW" dirty="0" smtClean="0"/>
              <a:t>APP </a:t>
            </a:r>
            <a:r>
              <a:rPr lang="zh-TW" altLang="en-US" dirty="0" smtClean="0"/>
              <a:t>畫面 </a:t>
            </a:r>
            <a:r>
              <a:rPr lang="en-US" altLang="zh-TW" dirty="0" smtClean="0"/>
              <a:t>Step1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51301" y="43645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Use all UI from User interface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01" y="412977"/>
            <a:ext cx="2604532" cy="644502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98600" y="971550"/>
            <a:ext cx="1327150" cy="32385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6401" y="3130550"/>
            <a:ext cx="1327150" cy="32385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1516" y="4406900"/>
            <a:ext cx="1327150" cy="32385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505" y="1361965"/>
            <a:ext cx="3562315" cy="494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7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33" y="1522034"/>
            <a:ext cx="3953594" cy="425533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09950" y="201063"/>
            <a:ext cx="7750418" cy="1003484"/>
          </a:xfrm>
        </p:spPr>
        <p:txBody>
          <a:bodyPr/>
          <a:lstStyle/>
          <a:p>
            <a:r>
              <a:rPr lang="zh-TW" altLang="en-US" dirty="0" smtClean="0"/>
              <a:t>安排  </a:t>
            </a:r>
            <a:r>
              <a:rPr lang="en-US" altLang="zh-TW" dirty="0" smtClean="0"/>
              <a:t>APP </a:t>
            </a:r>
            <a:r>
              <a:rPr lang="zh-TW" altLang="en-US" dirty="0" smtClean="0"/>
              <a:t>畫面 </a:t>
            </a:r>
            <a:r>
              <a:rPr lang="en-US" altLang="zh-TW" dirty="0" smtClean="0"/>
              <a:t>Step2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846092" y="993959"/>
            <a:ext cx="312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Select Layout </a:t>
            </a:r>
            <a:r>
              <a:rPr lang="zh-TW" altLang="en-US" dirty="0" smtClean="0">
                <a:solidFill>
                  <a:srgbClr val="FF0000"/>
                </a:solidFill>
              </a:rPr>
              <a:t>元件 </a:t>
            </a:r>
            <a:r>
              <a:rPr lang="en-US" altLang="zh-TW" dirty="0" smtClean="0">
                <a:solidFill>
                  <a:srgbClr val="FF0000"/>
                </a:solidFill>
              </a:rPr>
              <a:t>from Layout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67355" y="2455660"/>
            <a:ext cx="3105223" cy="32385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 sz="32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670" y="1363291"/>
            <a:ext cx="3113674" cy="4764247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>
            <a:off x="4829175" y="2617585"/>
            <a:ext cx="2609850" cy="835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4638675" y="2910186"/>
            <a:ext cx="2914584" cy="1796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7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8100">
          <a:solidFill>
            <a:schemeClr val="accent5"/>
          </a:solidFill>
        </a:ln>
      </a:spPr>
      <a:bodyPr wrap="square" rtlCol="0" anchor="ctr">
        <a:spAutoFit/>
      </a:bodyPr>
      <a:lstStyle>
        <a:defPPr algn="ctr">
          <a:defRPr sz="3200" b="1" dirty="0">
            <a:solidFill>
              <a:srgbClr val="0000FF"/>
            </a:solidFill>
            <a:highlight>
              <a:srgbClr val="FFFFFF"/>
            </a:highlight>
            <a:latin typeface="Consolas" panose="020B06090202040302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18700</TotalTime>
  <Words>177</Words>
  <Application>Microsoft Office PowerPoint</Application>
  <PresentationFormat>寬螢幕</PresentationFormat>
  <Paragraphs>53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Consolas</vt:lpstr>
      <vt:lpstr>Office 佈景主題</vt:lpstr>
      <vt:lpstr>BLE APP Inventor</vt:lpstr>
      <vt:lpstr>Download RL62M.py from GitHub</vt:lpstr>
      <vt:lpstr>進入 App Inventor Create New Project</vt:lpstr>
      <vt:lpstr>PowerPoint 簡報</vt:lpstr>
      <vt:lpstr>Import  BLE library to Project</vt:lpstr>
      <vt:lpstr>Project Use BLE </vt:lpstr>
      <vt:lpstr>規劃 App Inventor 畫面</vt:lpstr>
      <vt:lpstr>安排  APP 畫面 Step1</vt:lpstr>
      <vt:lpstr>安排  APP 畫面 Step2</vt:lpstr>
      <vt:lpstr>安排 水平Layout 裡面 包含元件</vt:lpstr>
      <vt:lpstr>定義 每一個 元件 屬性</vt:lpstr>
      <vt:lpstr>PowerPoint 簡報</vt:lpstr>
      <vt:lpstr>修改元件 變數名稱</vt:lpstr>
      <vt:lpstr>Write BLE Code</vt:lpstr>
      <vt:lpstr>BLE Scan Device</vt:lpstr>
      <vt:lpstr>PowerPoint 簡報</vt:lpstr>
      <vt:lpstr>Test APP</vt:lpstr>
      <vt:lpstr>PowerPoint 簡報</vt:lpstr>
      <vt:lpstr>PowerPoint 簡報</vt:lpstr>
      <vt:lpstr>PowerPoint 簡報</vt:lpstr>
      <vt:lpstr>EPY Send to APP</vt:lpstr>
      <vt:lpstr>EPY Send Times TEST Code</vt:lpstr>
      <vt:lpstr>Send Game Start</vt:lpstr>
      <vt:lpstr>PowerPoint 簡報</vt:lpstr>
      <vt:lpstr>顯示與隱藏 BLE List</vt:lpstr>
      <vt:lpstr>PowerPoint 簡報</vt:lpstr>
      <vt:lpstr>如何來做自己的跳繩APP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佛光Epy說明會</dc:title>
  <dc:creator>AQ02</dc:creator>
  <cp:lastModifiedBy>吳奇峰</cp:lastModifiedBy>
  <cp:revision>983</cp:revision>
  <dcterms:created xsi:type="dcterms:W3CDTF">2020-08-17T09:45:41Z</dcterms:created>
  <dcterms:modified xsi:type="dcterms:W3CDTF">2025-02-23T16:40:26Z</dcterms:modified>
</cp:coreProperties>
</file>