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8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668E"/>
    <a:srgbClr val="6FBA2C"/>
    <a:srgbClr val="F08300"/>
    <a:srgbClr val="FCEE21"/>
    <a:srgbClr val="478BC2"/>
    <a:srgbClr val="5B9BD5"/>
    <a:srgbClr val="FF9900"/>
    <a:srgbClr val="0C3388"/>
    <a:srgbClr val="E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3514" autoAdjust="0"/>
  </p:normalViewPr>
  <p:slideViewPr>
    <p:cSldViewPr snapToGrid="0">
      <p:cViewPr varScale="1">
        <p:scale>
          <a:sx n="88" d="100"/>
          <a:sy n="88" d="100"/>
        </p:scale>
        <p:origin x="279" y="57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7862" y="1847850"/>
            <a:ext cx="9745937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330" y="1709738"/>
            <a:ext cx="1009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2328" y="4589463"/>
            <a:ext cx="10095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7864" y="1825625"/>
            <a:ext cx="463391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9826" y="1825625"/>
            <a:ext cx="4793974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0384" y="0"/>
            <a:ext cx="9785004" cy="13517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0384" y="1681163"/>
            <a:ext cx="4731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0384" y="2505075"/>
            <a:ext cx="473102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9824" y="1681163"/>
            <a:ext cx="4795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9826" y="2505075"/>
            <a:ext cx="479556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38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7864" y="1840597"/>
            <a:ext cx="9745936" cy="433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5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1F9FB28-127A-4255-AAB9-61A28549B8B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96" y="5851111"/>
            <a:ext cx="1010478" cy="1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6Sa-Lk2U_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966" y="6341806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January 2021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00981-4EF6-4BDD-8B18-573A6B07487E}"/>
              </a:ext>
            </a:extLst>
          </p:cNvPr>
          <p:cNvSpPr/>
          <p:nvPr/>
        </p:nvSpPr>
        <p:spPr>
          <a:xfrm>
            <a:off x="1713496" y="491279"/>
            <a:ext cx="8810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Education 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課程主題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851811-801D-44B4-83B4-4EBFDD50434D}"/>
              </a:ext>
            </a:extLst>
          </p:cNvPr>
          <p:cNvSpPr txBox="1"/>
          <p:nvPr/>
        </p:nvSpPr>
        <p:spPr>
          <a:xfrm>
            <a:off x="3464509" y="5356921"/>
            <a:ext cx="526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Copyright </a:t>
            </a:r>
            <a:r>
              <a:rPr lang="zh-TW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</a:t>
            </a:r>
            <a:r>
              <a:rPr lang="en-US" altLang="zh-TW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2023 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Richlink Technology Co., Ltd.</a:t>
            </a:r>
          </a:p>
          <a:p>
            <a:pPr algn="ctr"/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All right reserved</a:t>
            </a:r>
          </a:p>
          <a:p>
            <a:pPr lvl="0" algn="ctr"/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著作權保障，請勿翻印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。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汯鉅科技</a:t>
            </a:r>
            <a:r>
              <a:rPr lang="zh-TW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股份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有限公司</a:t>
            </a:r>
            <a:endParaRPr lang="zh-HK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王漢宗中古印簡" panose="02000000000000000000" pitchFamily="2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F8CAC0-B702-4654-A89B-E5F4F2C86ACA}"/>
              </a:ext>
            </a:extLst>
          </p:cNvPr>
          <p:cNvSpPr txBox="1"/>
          <p:nvPr/>
        </p:nvSpPr>
        <p:spPr>
          <a:xfrm>
            <a:off x="1807028" y="2967335"/>
            <a:ext cx="940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8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音樂盒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5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26194" y="1366683"/>
            <a:ext cx="2954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聲音有何不同</a:t>
            </a:r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救護車</a:t>
            </a:r>
            <a:endParaRPr lang="en-US" altLang="zh-TW" sz="3600" dirty="0"/>
          </a:p>
          <a:p>
            <a:r>
              <a:rPr lang="zh-TW" altLang="en-US" sz="3600" dirty="0"/>
              <a:t>警車</a:t>
            </a:r>
            <a:endParaRPr lang="en-US" altLang="zh-TW" sz="3600" dirty="0"/>
          </a:p>
          <a:p>
            <a:r>
              <a:rPr lang="zh-TW" altLang="en-US" sz="3600" dirty="0"/>
              <a:t>消防車</a:t>
            </a:r>
            <a:endParaRPr lang="en-US" altLang="zh-TW" sz="3600" dirty="0"/>
          </a:p>
        </p:txBody>
      </p:sp>
      <p:sp>
        <p:nvSpPr>
          <p:cNvPr id="3" name="矩形 2"/>
          <p:cNvSpPr/>
          <p:nvPr/>
        </p:nvSpPr>
        <p:spPr>
          <a:xfrm>
            <a:off x="6232430" y="383147"/>
            <a:ext cx="495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https://www.youtube.com/watch?v=j6Sa-Lk2U_M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722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55" y="829180"/>
            <a:ext cx="3828044" cy="187469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15" y="3581972"/>
            <a:ext cx="4232670" cy="20912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005" y="952436"/>
            <a:ext cx="3034777" cy="31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2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93" y="976773"/>
            <a:ext cx="2051823" cy="49191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22" y="1435905"/>
            <a:ext cx="547163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54" y="2898641"/>
            <a:ext cx="5050224" cy="150620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54" y="904061"/>
            <a:ext cx="4570293" cy="54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0" y="3339337"/>
            <a:ext cx="9649952" cy="22355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834580" y="883724"/>
            <a:ext cx="369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BPM   </a:t>
            </a:r>
            <a:r>
              <a:rPr lang="zh-TW" altLang="en-US" sz="3600" dirty="0"/>
              <a:t>每分鐘幾拍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454012" y="1671484"/>
            <a:ext cx="20249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60 --- &gt; </a:t>
            </a:r>
            <a:r>
              <a:rPr lang="zh-TW" altLang="en-US" sz="2800" dirty="0"/>
              <a:t>變慢</a:t>
            </a:r>
            <a:endParaRPr lang="en-US" altLang="zh-TW" sz="2800" dirty="0"/>
          </a:p>
          <a:p>
            <a:r>
              <a:rPr lang="en-US" altLang="zh-TW" sz="2800" dirty="0"/>
              <a:t>120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zh-TW" altLang="en-US" sz="2800" dirty="0">
                <a:sym typeface="Wingdings" panose="05000000000000000000" pitchFamily="2" charset="2"/>
              </a:rPr>
              <a:t>正常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r>
              <a:rPr lang="en-US" altLang="zh-TW" sz="2800" dirty="0">
                <a:sym typeface="Wingdings" panose="05000000000000000000" pitchFamily="2" charset="2"/>
              </a:rPr>
              <a:t>240  </a:t>
            </a:r>
            <a:r>
              <a:rPr lang="zh-TW" altLang="en-US" sz="2800" dirty="0">
                <a:sym typeface="Wingdings" panose="05000000000000000000" pitchFamily="2" charset="2"/>
              </a:rPr>
              <a:t>變快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38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34" y="5441767"/>
            <a:ext cx="4412362" cy="136409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89" y="0"/>
            <a:ext cx="4267570" cy="31016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358" y="180572"/>
            <a:ext cx="3642676" cy="22099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071" y="3208606"/>
            <a:ext cx="3840813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0" y="2633094"/>
            <a:ext cx="6699881" cy="23327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732" y="735264"/>
            <a:ext cx="4061812" cy="5448772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8829368" y="3962400"/>
            <a:ext cx="1150374" cy="1130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5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73" y="312298"/>
            <a:ext cx="4077053" cy="280440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715723" y="4065638"/>
            <a:ext cx="1116011" cy="707886"/>
          </a:xfrm>
          <a:prstGeom prst="rect">
            <a:avLst/>
          </a:prstGeom>
          <a:solidFill>
            <a:srgbClr val="FCEE21"/>
          </a:solidFill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C5:4</a:t>
            </a:r>
            <a:endParaRPr lang="zh-TW" altLang="en-US" sz="40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2192594" y="4581832"/>
            <a:ext cx="639097" cy="363793"/>
          </a:xfrm>
          <a:prstGeom prst="straightConnector1">
            <a:avLst/>
          </a:prstGeom>
          <a:ln w="38100">
            <a:solidFill>
              <a:srgbClr val="DD3E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29690" y="4640825"/>
            <a:ext cx="57984" cy="452284"/>
          </a:xfrm>
          <a:prstGeom prst="straightConnector1">
            <a:avLst/>
          </a:prstGeom>
          <a:ln w="38100">
            <a:solidFill>
              <a:srgbClr val="DD3E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671727" y="4699818"/>
            <a:ext cx="442037" cy="334297"/>
          </a:xfrm>
          <a:prstGeom prst="straightConnector1">
            <a:avLst/>
          </a:prstGeom>
          <a:ln w="38100">
            <a:solidFill>
              <a:srgbClr val="DD3E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253830" y="467761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音譜</a:t>
            </a:r>
            <a:endParaRPr lang="en-US" altLang="zh-TW" sz="2400" dirty="0"/>
          </a:p>
          <a:p>
            <a:r>
              <a:rPr lang="zh-TW" altLang="en-US" sz="2400" dirty="0"/>
              <a:t>簡譜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839493" y="51029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音階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186512" y="4822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音長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331155" y="121264"/>
          <a:ext cx="373953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12">
                  <a:extLst>
                    <a:ext uri="{9D8B030D-6E8A-4147-A177-3AD203B41FA5}">
                      <a16:colId xmlns:a16="http://schemas.microsoft.com/office/drawing/2014/main" val="3406788140"/>
                    </a:ext>
                  </a:extLst>
                </a:gridCol>
                <a:gridCol w="1246512">
                  <a:extLst>
                    <a:ext uri="{9D8B030D-6E8A-4147-A177-3AD203B41FA5}">
                      <a16:colId xmlns:a16="http://schemas.microsoft.com/office/drawing/2014/main" val="496405243"/>
                    </a:ext>
                  </a:extLst>
                </a:gridCol>
                <a:gridCol w="1246512">
                  <a:extLst>
                    <a:ext uri="{9D8B030D-6E8A-4147-A177-3AD203B41FA5}">
                      <a16:colId xmlns:a16="http://schemas.microsoft.com/office/drawing/2014/main" val="316534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簡譜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音譜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5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28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1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Mi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4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0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9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升半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0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降半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40903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54" y="4104966"/>
            <a:ext cx="5800392" cy="25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51" y="1079890"/>
            <a:ext cx="8367485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56" y="1768094"/>
            <a:ext cx="9563388" cy="27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6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3藍牙應用.pptx" id="{93E0203D-6345-4EEB-9ECB-2C77FB0E6534}" vid="{E99A7B9F-791B-4E7C-A244-344594D2AB8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34664</TotalTime>
  <Words>125</Words>
  <Application>Microsoft Office PowerPoint</Application>
  <PresentationFormat>寬螢幕</PresentationFormat>
  <Paragraphs>51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王漢宗中古印簡</vt:lpstr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Darren Chao</cp:lastModifiedBy>
  <cp:revision>367</cp:revision>
  <dcterms:created xsi:type="dcterms:W3CDTF">2020-08-17T09:45:41Z</dcterms:created>
  <dcterms:modified xsi:type="dcterms:W3CDTF">2024-03-25T15:48:08Z</dcterms:modified>
</cp:coreProperties>
</file>