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1" r:id="rId2"/>
    <p:sldId id="488" r:id="rId3"/>
    <p:sldId id="489" r:id="rId4"/>
    <p:sldId id="490" r:id="rId5"/>
    <p:sldId id="686" r:id="rId6"/>
    <p:sldId id="687" r:id="rId7"/>
    <p:sldId id="68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668E"/>
    <a:srgbClr val="6FBA2C"/>
    <a:srgbClr val="F08300"/>
    <a:srgbClr val="FCEE21"/>
    <a:srgbClr val="478BC2"/>
    <a:srgbClr val="5B9BD5"/>
    <a:srgbClr val="FF9900"/>
    <a:srgbClr val="0C3388"/>
    <a:srgbClr val="E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14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7862" y="1847850"/>
            <a:ext cx="9745937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330" y="1709738"/>
            <a:ext cx="1009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2328" y="4589463"/>
            <a:ext cx="10095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7864" y="1825625"/>
            <a:ext cx="463391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9826" y="1825625"/>
            <a:ext cx="4793974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0384" y="0"/>
            <a:ext cx="9785004" cy="13517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0384" y="1681163"/>
            <a:ext cx="4731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0384" y="2505075"/>
            <a:ext cx="473102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9824" y="1681163"/>
            <a:ext cx="4795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9826" y="2505075"/>
            <a:ext cx="479556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38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7864" y="1840597"/>
            <a:ext cx="9745936" cy="433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2022/6/10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5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1F9FB28-127A-4255-AAB9-61A28549B8B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96" y="5851111"/>
            <a:ext cx="1010478" cy="1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966" y="6341806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January 2021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00981-4EF6-4BDD-8B18-573A6B07487E}"/>
              </a:ext>
            </a:extLst>
          </p:cNvPr>
          <p:cNvSpPr/>
          <p:nvPr/>
        </p:nvSpPr>
        <p:spPr>
          <a:xfrm>
            <a:off x="1713496" y="491279"/>
            <a:ext cx="8810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Education 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課程主題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51811-801D-44B4-83B4-4EBFDD50434D}"/>
              </a:ext>
            </a:extLst>
          </p:cNvPr>
          <p:cNvSpPr txBox="1"/>
          <p:nvPr/>
        </p:nvSpPr>
        <p:spPr>
          <a:xfrm>
            <a:off x="3464509" y="5356921"/>
            <a:ext cx="526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Copyright </a:t>
            </a:r>
            <a:r>
              <a:rPr lang="zh-TW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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2021 Richlink Technology Co., Ltd.</a:t>
            </a:r>
          </a:p>
          <a:p>
            <a:pPr algn="ctr"/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All right reserved</a:t>
            </a:r>
          </a:p>
          <a:p>
            <a:pPr lvl="0" algn="ctr"/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著作權保障，請勿翻印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。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汯鉅科技</a:t>
            </a:r>
            <a:r>
              <a:rPr lang="zh-TW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股份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有限公司</a:t>
            </a:r>
            <a:endParaRPr lang="zh-HK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王漢宗中古印簡" panose="02000000000000000000" pitchFamily="2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F8CAC0-B702-4654-A89B-E5F4F2C86ACA}"/>
              </a:ext>
            </a:extLst>
          </p:cNvPr>
          <p:cNvSpPr txBox="1"/>
          <p:nvPr/>
        </p:nvSpPr>
        <p:spPr>
          <a:xfrm>
            <a:off x="1807028" y="2967335"/>
            <a:ext cx="940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9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時間控制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53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A94E945-DE98-45C7-B5F1-E8E52ED7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628" y="1"/>
            <a:ext cx="9699171" cy="120831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學習目的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4DC772-26CA-4730-A2EC-D61B5FC8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2" y="1422400"/>
            <a:ext cx="9745937" cy="477678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時間顯示在我們生活中常常會看到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例如手錶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時鐘及計時器等等都是跟時間有關。我們就用小拍來做一個時鐘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並外接一個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段顯示器或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來做顯示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顯示時間於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段顯示器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顯示時鐘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材料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ePy-Lite+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擴充板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段顯使器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D209E3-6C83-E310-1019-4C0CFB38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659071"/>
            <a:ext cx="3135729" cy="126971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AE7655-66EB-160F-7723-527282BA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862" y="4142871"/>
            <a:ext cx="2184266" cy="129272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562FC07-4CA5-8E35-2061-F3D0C3691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426" y="5435600"/>
            <a:ext cx="1188759" cy="1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4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F347-35AB-C8AC-BF4D-A2097166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CF575-C4E0-59F7-A7D5-01B5BBB9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ACFE86-E3A3-D7F8-B72E-ABE2544D24D8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</a:p>
        </p:txBody>
      </p:sp>
    </p:spTree>
    <p:extLst>
      <p:ext uri="{BB962C8B-B14F-4D97-AF65-F5344CB8AC3E}">
        <p14:creationId xmlns:p14="http://schemas.microsoft.com/office/powerpoint/2010/main" val="371423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12C0-A4A4-2C14-BD65-74E3BFB2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軟體介紹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9DE91B-61A3-23C5-413D-B3295EE66F1C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C94A49-A25C-73D1-C339-63634DD1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33" y="1862296"/>
            <a:ext cx="1905098" cy="4235668"/>
          </a:xfrm>
          <a:prstGeom prst="rect">
            <a:avLst/>
          </a:prstGeom>
        </p:spPr>
      </p:pic>
      <p:pic>
        <p:nvPicPr>
          <p:cNvPr id="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133B9485-C238-69D8-2672-FD7D1408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51" y="5457375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號: 向左 6">
            <a:extLst>
              <a:ext uri="{FF2B5EF4-FFF2-40B4-BE49-F238E27FC236}">
                <a16:creationId xmlns:a16="http://schemas.microsoft.com/office/drawing/2014/main" id="{1354DE20-C7BF-F842-5814-CEEB1897C88F}"/>
              </a:ext>
            </a:extLst>
          </p:cNvPr>
          <p:cNvSpPr/>
          <p:nvPr/>
        </p:nvSpPr>
        <p:spPr>
          <a:xfrm rot="10800000">
            <a:off x="3523654" y="5244015"/>
            <a:ext cx="812800" cy="2133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578A739-6613-A3AD-3467-27C8EF137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454" y="1459315"/>
            <a:ext cx="6872739" cy="46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1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0901"/>
              </p:ext>
            </p:extLst>
          </p:nvPr>
        </p:nvGraphicFramePr>
        <p:xfrm>
          <a:off x="1607864" y="1155970"/>
          <a:ext cx="9629096" cy="5244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415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324681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7134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設定等待幾秒後，繼續執行下一個程式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4123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4989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409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4937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61422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時間積木塊功能介紹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67B0DF-46E3-EF42-7601-3FD03E219FDE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218CD-8985-2311-EC03-AD1A5F81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32" y="1998738"/>
            <a:ext cx="1401868" cy="7084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A50440-8B8E-A3EB-089E-2A4E3A3D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680" y="2865070"/>
            <a:ext cx="3023971" cy="45933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BFB146C-3727-FEE7-E749-B942E83CA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252" y="3633509"/>
            <a:ext cx="1687564" cy="45933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6513F68-01D5-26FA-D195-E2669CF6A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252" y="4303731"/>
            <a:ext cx="1687564" cy="49220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A682293-B618-4D82-0F38-20018E072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252" y="5006822"/>
            <a:ext cx="1672713" cy="48498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47EDEB4-E54A-B295-BB62-5C602A42A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32" y="5784371"/>
            <a:ext cx="1607115" cy="4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18081"/>
              </p:ext>
            </p:extLst>
          </p:nvPr>
        </p:nvGraphicFramePr>
        <p:xfrm>
          <a:off x="1607864" y="1155970"/>
          <a:ext cx="9629096" cy="506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4415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324681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7134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41237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49894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40906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493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時間積木塊功能介紹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67B0DF-46E3-EF42-7601-3FD03E219FDE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47EDEB4-E54A-B295-BB62-5C602A42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92" y="2052520"/>
            <a:ext cx="1607115" cy="48498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B874DAA-FA1B-E418-88D1-555B89A4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491" y="2355035"/>
            <a:ext cx="1607115" cy="9889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CCC5D0-2F57-6EEB-9F2C-8E5EE56E2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490" y="3723848"/>
            <a:ext cx="1607115" cy="4564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E742F80-F253-2C7E-24B5-A8FB2630F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578" y="4560126"/>
            <a:ext cx="3611309" cy="61469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FAF2583-7BAE-7D9E-1D1F-7E699C43B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5577" y="5456978"/>
            <a:ext cx="3611309" cy="6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697EF76-B0C2-C0D0-1106-722B6A3A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99E48-9BB2-E85F-EE02-98A5FC122509}"/>
              </a:ext>
            </a:extLst>
          </p:cNvPr>
          <p:cNvSpPr txBox="1"/>
          <p:nvPr/>
        </p:nvSpPr>
        <p:spPr>
          <a:xfrm>
            <a:off x="466168" y="3470995"/>
            <a:ext cx="678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段顯示器</a:t>
            </a:r>
          </a:p>
        </p:txBody>
      </p:sp>
      <p:grpSp>
        <p:nvGrpSpPr>
          <p:cNvPr id="5" name="群組 13">
            <a:extLst>
              <a:ext uri="{FF2B5EF4-FFF2-40B4-BE49-F238E27FC236}">
                <a16:creationId xmlns:a16="http://schemas.microsoft.com/office/drawing/2014/main" id="{EA3FE634-98A3-3725-4EC8-CE788942B9AC}"/>
              </a:ext>
            </a:extLst>
          </p:cNvPr>
          <p:cNvGrpSpPr/>
          <p:nvPr/>
        </p:nvGrpSpPr>
        <p:grpSpPr>
          <a:xfrm>
            <a:off x="443359" y="2720167"/>
            <a:ext cx="794597" cy="769441"/>
            <a:chOff x="9348639" y="626015"/>
            <a:chExt cx="995821" cy="1062210"/>
          </a:xfrm>
        </p:grpSpPr>
        <p:sp>
          <p:nvSpPr>
            <p:cNvPr id="6" name="橢圓 7">
              <a:extLst>
                <a:ext uri="{FF2B5EF4-FFF2-40B4-BE49-F238E27FC236}">
                  <a16:creationId xmlns:a16="http://schemas.microsoft.com/office/drawing/2014/main" id="{F5F4BD3A-0527-9E07-D467-479F2A1540E9}"/>
                </a:ext>
              </a:extLst>
            </p:cNvPr>
            <p:cNvSpPr/>
            <p:nvPr/>
          </p:nvSpPr>
          <p:spPr>
            <a:xfrm>
              <a:off x="9348639" y="646362"/>
              <a:ext cx="995821" cy="995821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solidFill>
                  <a:srgbClr val="FF6600"/>
                </a:solidFill>
              </a:endParaRPr>
            </a:p>
          </p:txBody>
        </p:sp>
        <p:sp>
          <p:nvSpPr>
            <p:cNvPr id="7" name="矩形 9">
              <a:extLst>
                <a:ext uri="{FF2B5EF4-FFF2-40B4-BE49-F238E27FC236}">
                  <a16:creationId xmlns:a16="http://schemas.microsoft.com/office/drawing/2014/main" id="{B24D4BFA-6467-8DC0-8EA0-99D22B5E7CD4}"/>
                </a:ext>
              </a:extLst>
            </p:cNvPr>
            <p:cNvSpPr/>
            <p:nvPr/>
          </p:nvSpPr>
          <p:spPr>
            <a:xfrm>
              <a:off x="9554149" y="626015"/>
              <a:ext cx="506073" cy="1062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1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1F6742B9-9416-7533-827D-56D6B20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21" y="1516927"/>
            <a:ext cx="7143866" cy="486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1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3藍牙應用.pptx" id="{93E0203D-6345-4EEB-9ECB-2C77FB0E6534}" vid="{E99A7B9F-791B-4E7C-A244-344594D2AB8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38026</TotalTime>
  <Words>147</Words>
  <Application>Microsoft Office PowerPoint</Application>
  <PresentationFormat>寬螢幕</PresentationFormat>
  <Paragraphs>32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華康圓體 Std W12</vt:lpstr>
      <vt:lpstr>微軟正黑體</vt:lpstr>
      <vt:lpstr>Arial</vt:lpstr>
      <vt:lpstr>Calibri</vt:lpstr>
      <vt:lpstr>Calibri Light</vt:lpstr>
      <vt:lpstr>Office 佈景主題</vt:lpstr>
      <vt:lpstr>PowerPoint 簡報</vt:lpstr>
      <vt:lpstr>學習目的</vt:lpstr>
      <vt:lpstr>硬體介紹</vt:lpstr>
      <vt:lpstr>Pycode軟體介紹</vt:lpstr>
      <vt:lpstr>時間積木塊功能介紹</vt:lpstr>
      <vt:lpstr>時間積木塊功能介紹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373</cp:revision>
  <dcterms:created xsi:type="dcterms:W3CDTF">2020-08-17T09:45:41Z</dcterms:created>
  <dcterms:modified xsi:type="dcterms:W3CDTF">2022-06-12T00:55:12Z</dcterms:modified>
</cp:coreProperties>
</file>