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4231-70B4-E2B8-22C0-810662CE8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F002-848F-67FB-6F43-4F30D0343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1306-F360-A50F-081A-684B1E77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0637-33EE-DE16-6658-874B590C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228F-2E8F-355F-3DE8-2D3A9302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4D26-0026-5E9A-968C-AD6BA44E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A22FC-EAFB-27ED-5FF8-F2186C3AA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CF84-8EFE-15AD-1D3D-6CF8D3BB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00B6-77E8-5A06-FAAF-7C8095FE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C412-EEF1-6522-7BB2-F310270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6C553-A7AE-757F-A632-4E4C0C4DC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28189-9087-0F79-389F-095C073C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6957-C9CD-4669-6459-1D5CCC2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C5FC-5E32-B0A4-8029-86C77C59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61BC-23C3-B91E-6F80-ED366CB8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7249-977F-9FF4-27D4-24066EDB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E599-9BE4-1BE9-C468-0A9F53BC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8D80-BEEC-942D-2B07-39A95894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066F-C340-4F7E-47E1-3DAE0B8C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8EC6-3AFF-EA8C-2077-7AF92DCC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6A16-7B1E-C6D6-ED69-91365E2A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C1B2-F727-6399-9224-BDEFAD8F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9041D-F9DB-C226-2147-77FDA85B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1EE1-F170-86E6-9AB5-25845086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2A2B-79B9-ABE3-DF91-38D9C05C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B17E-F0F2-885D-369C-EA2B96E8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D174-61B6-E748-7627-86E341964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8CF77-C1C0-C441-40A7-BDF87EE4E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1042-FA26-4A32-1273-850D022F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F901-EE38-CD51-BCC2-DFD9DF1B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3E6B1-B059-1523-5809-84787CAB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8FB8-D7B4-4472-5D7A-B2804534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73F9-22C7-01E8-A7DF-0BD7B8FF7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C33B2-F5A5-675C-125C-041CCC34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2FD14-FFB4-8024-22A8-520E13E6E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C213A-E434-E84D-144F-BF88FFAFE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90657-431E-D0D2-F0C8-1B10A3A8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DAB70-C3CC-0F1E-5274-9A347754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8DE63-D551-356B-E475-6F188E18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5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7FF1-AEE7-D1FD-AEA7-76D26E97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8586B-EAC4-C316-7111-81833BD3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74EE-1FB1-7166-284A-4A81537C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227A8-F2EF-A11F-0A93-564C16C4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8314F-8BBE-23F5-501C-1809AB35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7ABE0-87D2-2563-47B6-12D612D5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363A0-D6EC-6A14-CCF1-2620FCC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9B88-2372-812B-CF9F-F856A0CE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C9F6-B60D-FD53-E149-C2F5BC70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D366-0F5E-635B-4557-C8B2F717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EC62-E03A-0B3E-1202-0BF764CC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2F91-F966-96F9-AC03-D3D0CC5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A33AA-032E-AD09-F8C5-3FA483C1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378B-F769-B26A-04A4-6B829B21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0A3EB-3755-F2A4-ECFD-14631C27F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B1C85-2410-AAB5-694A-FFFD97569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99738-37A5-F431-F83D-DF80242D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60D01-779C-F24F-8554-7D8A21C4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12145-F6A9-6833-BBFB-84C820B5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4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CC55B-BC64-8309-BFDE-D1B69335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22352-BCD8-E406-2D75-F6C20887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614D-89B3-B59F-13D0-97C45ED89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33130-AC4B-F44E-A8AF-E7AAA77F5727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C6BC-9E3E-4365-899E-24321F291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7D0A-BB29-8625-9E7B-21CCE3917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4E3F5-58E6-914F-878C-05ABEA00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6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A271-6964-DC41-E255-9FB5E3E0F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Simulation Study on Adaptive Traffic Light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A9284-E3BA-AEE8-C254-A0104591D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Wright</a:t>
            </a:r>
          </a:p>
          <a:p>
            <a:r>
              <a:rPr lang="en-US" dirty="0"/>
              <a:t>Alyssa Bair</a:t>
            </a:r>
          </a:p>
        </p:txBody>
      </p:sp>
    </p:spTree>
    <p:extLst>
      <p:ext uri="{BB962C8B-B14F-4D97-AF65-F5344CB8AC3E}">
        <p14:creationId xmlns:p14="http://schemas.microsoft.com/office/powerpoint/2010/main" val="77391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2AAD-2778-D668-8782-90C54642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62CA-6F72-52CC-4F1C-60D81903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2AAD-2778-D668-8782-90C54642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62CA-6F72-52CC-4F1C-60D81903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2AAD-2778-D668-8782-90C54642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62CA-6F72-52CC-4F1C-60D81903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B083-32BC-4FCF-D1B0-FF464325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4D9B-E957-2FF2-292D-C4160725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7AB9-CEA0-FB7F-4958-1FF7EE62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9A21-D6AE-682A-1026-CE5CB72D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 Simulation Study on Adaptive Traffic Light Control</vt:lpstr>
      <vt:lpstr>Problem</vt:lpstr>
      <vt:lpstr>Goal</vt:lpstr>
      <vt:lpstr>Scope</vt:lpstr>
      <vt:lpstr>Input Models</vt:lpstr>
      <vt:lpstr>Execution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Simulation Study on Adaptive Traffic Light Control</dc:title>
  <dc:creator>Ethan Wright</dc:creator>
  <cp:lastModifiedBy>Ethan Wright</cp:lastModifiedBy>
  <cp:revision>1</cp:revision>
  <dcterms:created xsi:type="dcterms:W3CDTF">2024-11-21T21:13:14Z</dcterms:created>
  <dcterms:modified xsi:type="dcterms:W3CDTF">2024-11-21T21:15:35Z</dcterms:modified>
</cp:coreProperties>
</file>