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14"/>
  </p:normalViewPr>
  <p:slideViewPr>
    <p:cSldViewPr snapToGrid="0" snapToObjects="1">
      <p:cViewPr>
        <p:scale>
          <a:sx n="400" d="100"/>
          <a:sy n="400" d="100"/>
        </p:scale>
        <p:origin x="-9424" y="-8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7D9-7039-1443-827B-192C23EC2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BC893-F629-424A-951B-01B08DCC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C774-0657-1E43-AC0C-F31B3F0B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9E63-C525-0F4A-BFA8-A8977F5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8693-E703-624F-B8B6-53312048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C3CE-1120-294C-A230-0602CD6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F038-DEF8-8241-918D-F0F157D6E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80B66-034C-C94D-9754-A1FA2591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9234-C246-A94D-8C19-A3F8307C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31B2-0642-E54E-A591-4FB62F9F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3D5BF-32EC-1A4F-A672-9BE9C761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44C8A-F28D-CE4B-881E-8879ABA97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895E-04C8-2D46-B632-C116514B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D6E7-239B-1A48-81E4-20C7F745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AF17-6067-2746-8218-70A40FB9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A759-6BEF-7944-8327-FBC48B62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E921-C6EB-034B-AA1A-EDB92A53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DC2B-5FFE-684D-BE92-4D0E9BF9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275D-8A84-A549-A3DD-727B6886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DE78-88A5-F84B-991D-20650E7E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4CC5-C39C-1A45-9A04-0B1D926F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021D-0647-0447-AE74-6D7CB61BA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0C55-0FE9-0946-8735-9E913AA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E5B8-80C2-B14E-8B74-C6F774E5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32D2-3B01-224C-B60F-5BC5E9F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379F-B857-3E43-B71D-78C0EFF1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F455-EFA2-A346-BC1F-2D6E9F538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BD32A-E74C-384E-8850-06E1DCF0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90F2A-D3D1-F74B-8280-562D365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7A971-E811-8846-97F1-F62F60AF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112BD-5545-8345-AA35-DEA65189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E66D-55C1-9048-85C7-442F1709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B824F-BF1D-2E4A-9764-19AEC80A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E95B-27F9-184F-A391-834FB4E90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F534B-CB22-4440-9777-99F6B6D97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22674-7B98-8B4F-B2DC-7A2FBDF9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830F0-9C2A-B44A-AF30-76D82945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F78-2DEA-8E4A-9EBA-D1955975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F0F88-4BD4-C640-B804-59DCA74A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8B9-D6E7-F747-A4FA-E8E7BA6B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6A7B7-F9D5-AE40-9026-EB054F9B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0F40F-B7CD-0348-A09A-F3DDB566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76AFB-27AC-F541-9B18-0D1646D2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7DBD9-00FD-064F-81A5-E9F3F44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B915A-B4C9-4A47-B5C1-C6D7F3B2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87C17-1984-A249-8467-4C9377BC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A839-5E5F-D54C-9EA0-D3AE79B0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2F56-AA12-B74E-8D89-3D19455D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B4782-3F7F-844D-863A-F37A32EA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53025-384F-0E41-9C89-3D6CBC57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C3E0A-8164-7746-9ECA-E838DEA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5553-1E9E-DB4D-B7B3-F1D889E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4315-3899-5E41-B3A8-A4371D71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9A320-4065-5241-B33A-110B44A5A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8325-4B98-FD49-ADA0-013DCC93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3BDF-C502-1840-9548-911991C2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EA13-4E12-9340-AA14-233152D4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63FCF-277D-DC40-A430-C4CDE4A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AC387-2B47-7C46-B394-1E0AA67D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41A0B-AC05-5D4D-8527-B1488EB4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4E89-7108-4648-90DF-E80FBA58D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55A3-9044-C34F-950C-04C262C1A4A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9220-275C-8A42-8143-79399F91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2B03-C4DB-8547-A1A8-98616E5B5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057C-AC59-AA4A-9711-52BCAAE6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B491D2-D868-5943-88D5-F889026C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398579"/>
            <a:ext cx="186559" cy="173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4296A0-851B-6348-AF8B-F133A3DEF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88153">
            <a:off x="5018220" y="4494778"/>
            <a:ext cx="68819" cy="63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1A381E-5656-AD43-B0C9-B0E594832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27" t="3694" r="35432" b="66204"/>
          <a:stretch/>
        </p:blipFill>
        <p:spPr>
          <a:xfrm>
            <a:off x="7185025" y="1879600"/>
            <a:ext cx="168276" cy="1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Wright</dc:creator>
  <cp:lastModifiedBy>Dino Wright</cp:lastModifiedBy>
  <cp:revision>3</cp:revision>
  <dcterms:created xsi:type="dcterms:W3CDTF">2019-02-18T00:13:32Z</dcterms:created>
  <dcterms:modified xsi:type="dcterms:W3CDTF">2019-02-18T00:32:54Z</dcterms:modified>
</cp:coreProperties>
</file>