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DE69-DEE9-8BAD-C34D-1D02A3EC6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EE7B7-0003-AD07-BF18-29868D6E6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2F36-AE94-BC3F-6062-24F4B86E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3E48-EC26-6555-8AE4-D8E3F49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9D37C-E628-C59E-8DAF-5A5D10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393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6CB9-F3C2-0F1E-CDD2-76B4E72C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3C51D-518E-DEA2-FF5B-6654D94C3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FCA7-EBED-FDB0-1A9B-C1979FA0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B4FC4-C52F-9D30-4E8C-ABCBC818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E031-524E-224C-1CB0-8F2A4A4B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000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ECFD3-A857-B1D4-D1D2-ED11D4BDB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D7B0-FB14-ACCE-9A61-0794F14B6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BDF9-0AEC-89E5-C1EE-4BF57AC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F12-7CBA-8668-839E-3665E29C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16327-C928-5114-20D6-DB127B17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436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82C-6298-C6F0-7BB6-65D67D38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D6207-97EE-3A52-C228-4B45E358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D881-A1B9-77A6-7828-C7AFAC3C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4F885-B39E-F2A1-637D-197B48A6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9CB29-49BF-E3BF-8CE7-C5B5C73F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0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A8D4-BD1C-63E2-9D82-637E4F653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4262-D159-37FC-A794-FC63E7398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94AE-981B-C33A-68CB-73E350A6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D391-8ED9-5900-07C9-FFDEBD0A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75AC-0722-FEAC-819F-7CCFAC11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95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59B1-2BE0-6E70-EDCB-8F0CAA6A5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14431-9E34-E78C-78E5-BA0A477B8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0552D-8D5B-086A-D727-2C291A4F9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971D5-4AE0-D2F7-C928-33FA4326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84614-45F3-7AD1-BB41-C64C3175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82215-E520-EBDE-91D4-F0F864AE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541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68ED-50D0-F751-ADB2-4D06F22B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D4DAE-6A4E-C4F4-5EDE-5CEB62771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C0FD8-D7A0-709F-7096-530CA41B3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360BE-834B-01D2-9B16-B54BD417C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E81EA-7129-11E7-B1EB-CDD4D5C83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9AF5CD-F8C7-EEA6-7D00-3C686CAE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106A91-1E37-6E7C-7034-0EEE747C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5DF6F9-F5F5-E44A-F062-68686EF4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39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4FAC-7EF2-393F-F54B-07965FDE2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68B59-78AF-7386-47AA-07D8EC26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455AA-4A2C-2238-5E79-43B47BCD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4814C-037E-8119-B345-65E87CAA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219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83502-D69B-003B-16B4-ABEE824B7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18AB3-659F-D5E7-C425-128334004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B6C0B-8937-9F59-A96A-056627B0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087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C8456-672A-B923-F191-EBDB2F0F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0867-CF1B-6FCF-16DC-B9AD2766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3CEB6-373F-DC84-AD31-022D5FF8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E2BC-155E-19C6-1E1B-69611BF0A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9BCA7-EFB8-4A04-1340-B862E615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02B3F-D672-9613-2AE5-7B6EF7A6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039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1B01-3D48-8460-3E5E-D3A0B8AB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881FA-5ABA-FC2C-0F32-F14D198B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5B7FB-DEC1-52F4-4E01-D02324D2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A2301-5D9C-7296-FA23-FF9FAA99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9E05B-82EC-E766-2638-C426B946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54171-476D-19C0-79E4-9ED99225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060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D51E-C417-502E-07BA-FC005586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8244D-E840-8488-D558-67640BD0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0E50-9616-F979-25ED-7800B44F1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16765-31C2-4483-94A4-5334F1EA1FE6}" type="datetimeFigureOut">
              <a:rPr lang="en-CH" smtClean="0"/>
              <a:t>02/04/2025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7BF-906E-238C-C56A-FF1A59CB0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DCFB-8A43-1FD2-4C82-5B695F86F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552D0-FA1F-4CDB-8536-FFEA7CDC447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348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BEFC-D359-4D6D-8B33-2F8DF976B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Thermal State using DBI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7905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C8DEE4-8D47-BE6D-6D31-8402004FB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3" y="1613215"/>
            <a:ext cx="1939252" cy="841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0AADAD-1218-3754-A21C-DE264E34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528" y="3990599"/>
            <a:ext cx="2070182" cy="698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311EC0-C9BD-5CC6-45A5-F228CC2D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imaginary time evolution</a:t>
            </a:r>
            <a:endParaRPr lang="en-CH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E98693-E49C-3F03-2515-6C21A8A82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477" y="1960379"/>
            <a:ext cx="3522045" cy="34201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                                      can be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approximated exactly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Apply k DBIs such that                             is done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exactly and this approximates      </a:t>
            </a:r>
          </a:p>
          <a:p>
            <a:pPr marL="0" indent="0">
              <a:buNone/>
            </a:pPr>
            <a:r>
              <a:rPr lang="en-US" dirty="0"/>
              <a:t>the exponential</a:t>
            </a:r>
            <a:endParaRPr lang="en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4FF131-0478-D6E9-3064-C6E7B3BD0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89" y="1509903"/>
            <a:ext cx="5582908" cy="460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0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32E1-600D-E555-CE08-79961528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upper bound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03D50-9F80-8DCD-58AB-AAE0D48EB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892" y="2428179"/>
            <a:ext cx="7106642" cy="8478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5316A-08B3-7623-37EB-F933EE77507C}"/>
              </a:ext>
            </a:extLst>
          </p:cNvPr>
          <p:cNvSpPr txBox="1"/>
          <p:nvPr/>
        </p:nvSpPr>
        <p:spPr>
          <a:xfrm>
            <a:off x="972152" y="1912202"/>
            <a:ext cx="100680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truncation error  can be upper bounded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implies an error on the fidelity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the Hamiltonian norm grows with the system size, we have</a:t>
            </a:r>
            <a:endParaRPr lang="en-CH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25F09-7D2F-27C7-4C1A-97D61F2B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50" y="3791999"/>
            <a:ext cx="7430537" cy="1028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174D7F-A8FC-0B42-27B6-1B353627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0211" y="5483922"/>
            <a:ext cx="518232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55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0B9F-0759-B1A5-7E83-D7498F36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+ Outlooks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21775-92A4-CF92-7708-02175F68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the free energy should be the best approach but finding the exact scheduling is hard.</a:t>
            </a:r>
          </a:p>
          <a:p>
            <a:r>
              <a:rPr lang="en-US" dirty="0"/>
              <a:t>The truncation is the best alternative but the error scales exponentially while decreasing linearly with number of iterations</a:t>
            </a:r>
          </a:p>
          <a:p>
            <a:endParaRPr lang="en-US" dirty="0"/>
          </a:p>
          <a:p>
            <a:r>
              <a:rPr lang="en-US" dirty="0"/>
              <a:t>Initial comparison between these two methods suggests truncation behaves in a similar manner to the free energy</a:t>
            </a:r>
          </a:p>
          <a:p>
            <a:r>
              <a:rPr lang="en-US" dirty="0"/>
              <a:t>Truncation uses naïve approach, if one instead approximates the Taylor series the error decreases as a factorial</a:t>
            </a:r>
          </a:p>
          <a:p>
            <a:r>
              <a:rPr lang="en-US" dirty="0"/>
              <a:t>Problems with DBQITE. Finding scheduling for it is harder. We tried finding the error if we use a polynomial truncation but it is also hard without </a:t>
            </a:r>
            <a:r>
              <a:rPr lang="en-US" dirty="0" err="1"/>
              <a:t>asuming</a:t>
            </a:r>
            <a:r>
              <a:rPr lang="en-US" dirty="0"/>
              <a:t> more on the function. Might need to use DBQITE3 to reutilize the previous scheduling.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0061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E08B-1E33-DD6E-63A8-E291E68D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thermal state from imaginary </a:t>
            </a:r>
            <a:r>
              <a:rPr lang="en-US" dirty="0" err="1"/>
              <a:t>evol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D3A56-6466-7BA6-6428-99DED50CE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497" y="1762529"/>
            <a:ext cx="3943900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E085B5-8114-8410-643B-7092C012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523" y="2510739"/>
            <a:ext cx="3743847" cy="438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77F197-CE16-5F10-4CA9-C959FE553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523" y="3473256"/>
            <a:ext cx="3543795" cy="733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593F87-A4CF-C6E4-23D4-E60A52BEBA32}"/>
              </a:ext>
            </a:extLst>
          </p:cNvPr>
          <p:cNvSpPr txBox="1"/>
          <p:nvPr/>
        </p:nvSpPr>
        <p:spPr>
          <a:xfrm>
            <a:off x="1049154" y="1762528"/>
            <a:ext cx="50468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Applying imaginary time-evolution to thermofield double state and purifying gets us thermal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Getting the state at infinite temperature is easy (just the maximally entangled state)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happens if we use DBI (and its approximations) instead of the imaginary time evolution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CA5061-32AF-F67C-A537-E936C491A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523" y="4702142"/>
            <a:ext cx="3824326" cy="10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6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983D-FB63-8992-F922-231F973E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scheduling?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B5B7-55E1-5262-9EA0-71F810A89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0352" cy="30736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Exact solution that minimizes the energy and fidelity</a:t>
            </a:r>
          </a:p>
          <a:p>
            <a:endParaRPr lang="en-US" dirty="0"/>
          </a:p>
          <a:p>
            <a:r>
              <a:rPr lang="en-US" dirty="0"/>
              <a:t>Approximation of minimizing the free energy</a:t>
            </a:r>
          </a:p>
          <a:p>
            <a:endParaRPr lang="en-US" dirty="0"/>
          </a:p>
          <a:p>
            <a:r>
              <a:rPr lang="en-US" dirty="0"/>
              <a:t>Exact solution that approximates polynomial expansion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688FAE-AA16-2B35-15A8-E3C9C924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415" y="1919708"/>
            <a:ext cx="2398710" cy="494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3BE887-0B84-1B21-6BBD-EF4BF586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469" y="3029020"/>
            <a:ext cx="4765469" cy="3999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7A73C-91C4-D872-0468-007409045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96" y="3885617"/>
            <a:ext cx="3302251" cy="6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80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65CB-51C9-4DC7-46D5-03A6A776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scheduling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785DB-62B4-58EC-7D6E-C722E4A27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973" y="1564848"/>
            <a:ext cx="4343049" cy="3485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0B8F6-89ED-7ECD-C71E-C0CC30FA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6" y="1564848"/>
            <a:ext cx="4493041" cy="3605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9B3520-30A7-2C73-EAEB-4E4A59FFD9FE}"/>
              </a:ext>
            </a:extLst>
          </p:cNvPr>
          <p:cNvSpPr txBox="1"/>
          <p:nvPr/>
        </p:nvSpPr>
        <p:spPr>
          <a:xfrm>
            <a:off x="1395663" y="5170375"/>
            <a:ext cx="954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fidelity is computed with respect to the ground state. Fast convergence but problems with the most straight forward approximation.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3306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0090-483A-BFB4-10AC-C45AAE0F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891"/>
            <a:ext cx="10515600" cy="1325563"/>
          </a:xfrm>
        </p:spPr>
        <p:txBody>
          <a:bodyPr/>
          <a:lstStyle/>
          <a:p>
            <a:r>
              <a:rPr lang="en-US" dirty="0"/>
              <a:t>Energy Scheduling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BA0C8D-1822-7D1C-A2D4-EFA3A005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592" y="1690688"/>
            <a:ext cx="537518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DFA32E-52A8-3362-D1B7-ED009F2D6A29}"/>
              </a:ext>
            </a:extLst>
          </p:cNvPr>
          <p:cNvSpPr txBox="1"/>
          <p:nvPr/>
        </p:nvSpPr>
        <p:spPr>
          <a:xfrm>
            <a:off x="7036067" y="2329314"/>
            <a:ext cx="4192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While nice for ground state preparation, it fails to accurately converge to the thermal state at low temperatures.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07364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E02E-55A3-7B7E-CE37-4098B942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AEA79-94E4-1373-1777-3BC0AEDA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007284"/>
          </a:xfrm>
        </p:spPr>
        <p:txBody>
          <a:bodyPr/>
          <a:lstStyle/>
          <a:p>
            <a:r>
              <a:rPr lang="en-US" dirty="0"/>
              <a:t>The relative entropy between the purification and the Gibbs state can be related to the free energy: minimizing one minimizes the other</a:t>
            </a:r>
          </a:p>
          <a:p>
            <a:r>
              <a:rPr lang="en-US" dirty="0"/>
              <a:t>One can get a more explicit equation if the state is obtained from the DBI</a:t>
            </a:r>
          </a:p>
          <a:p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AAD3-E308-7581-BC83-EC88294E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44" y="1690688"/>
            <a:ext cx="4355707" cy="1136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F5E0C4-B697-B7CF-A999-881B4BE63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077" y="3016251"/>
            <a:ext cx="1600423" cy="314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FCBF0-F38D-E9A3-9050-4DD7CE970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525" y="4030580"/>
            <a:ext cx="4382112" cy="514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4527F6-588E-D7D4-2595-B7C228CB2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184" y="4757680"/>
            <a:ext cx="4686954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B221-BDEF-5BEB-650F-7A5DF778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FFFFF2-0281-F82D-74A3-6174D7F2A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1617408"/>
            <a:ext cx="5676900" cy="4114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02758-FC83-9625-E0B6-970D80453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35" y="1617408"/>
            <a:ext cx="54864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C3B023-CC3A-C9D7-303B-3C25050BCC73}"/>
              </a:ext>
            </a:extLst>
          </p:cNvPr>
          <p:cNvSpPr txBox="1"/>
          <p:nvPr/>
        </p:nvSpPr>
        <p:spPr>
          <a:xfrm>
            <a:off x="2127183" y="5881036"/>
            <a:ext cx="702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Minimum of free energy implies maximum of fidelity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0182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A63C-9C2D-8DD2-DCDF-E8000298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283D-2893-F3BC-6410-11656000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6112" cy="3718527"/>
          </a:xfrm>
        </p:spPr>
        <p:txBody>
          <a:bodyPr/>
          <a:lstStyle/>
          <a:p>
            <a:r>
              <a:rPr lang="en-US" dirty="0"/>
              <a:t>No analytic expression for the free energy minimizer could be found</a:t>
            </a:r>
          </a:p>
          <a:p>
            <a:r>
              <a:rPr lang="en-US" dirty="0"/>
              <a:t>We use instead a polynomial approximation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7116F-17DA-D2A3-087B-BEA0E88D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032" y="1813352"/>
            <a:ext cx="5010849" cy="504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59F40C-56E7-9E2C-238B-B1A41712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58" y="2601081"/>
            <a:ext cx="1795428" cy="468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C5E83-4D9A-CDEC-E9E9-728D78C2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02" y="3302100"/>
            <a:ext cx="4118950" cy="30313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6795F-5626-ECA1-085D-ECDEF82DF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2938" y="3352288"/>
            <a:ext cx="3410552" cy="25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91BB-D6AF-C635-E829-0D813C76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using polynomial approximation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C36F6A-7D98-8700-8577-FFD3F06F1E62}"/>
              </a:ext>
            </a:extLst>
          </p:cNvPr>
          <p:cNvSpPr txBox="1"/>
          <p:nvPr/>
        </p:nvSpPr>
        <p:spPr>
          <a:xfrm>
            <a:off x="1434164" y="5553777"/>
            <a:ext cx="962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Improves the fidelity in the high temperature regime. Totally fails in the cold regime. There is still a part where both scheduling fail.</a:t>
            </a:r>
            <a:endParaRPr lang="en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DAC21F-C7DE-50F2-6772-C78FE537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05" y="1343025"/>
            <a:ext cx="5505450" cy="4171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2AD726-465E-628F-B2FE-2566F5F7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847"/>
            <a:ext cx="5562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396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Thermal State using DBI</vt:lpstr>
      <vt:lpstr>Obtaining thermal state from imaginary evol</vt:lpstr>
      <vt:lpstr>How to choose scheduling?</vt:lpstr>
      <vt:lpstr>Energy scheduling</vt:lpstr>
      <vt:lpstr>Energy Scheduling</vt:lpstr>
      <vt:lpstr>Free Energy</vt:lpstr>
      <vt:lpstr>Free Energy</vt:lpstr>
      <vt:lpstr>Free energy</vt:lpstr>
      <vt:lpstr>Free energy using polynomial approximation</vt:lpstr>
      <vt:lpstr>Truncated imaginary time evolution</vt:lpstr>
      <vt:lpstr>Error upper bound</vt:lpstr>
      <vt:lpstr>Conclusions + Outlooks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Wright</dc:creator>
  <cp:lastModifiedBy>Andrew Wright</cp:lastModifiedBy>
  <cp:revision>2</cp:revision>
  <dcterms:created xsi:type="dcterms:W3CDTF">2025-04-02T10:52:04Z</dcterms:created>
  <dcterms:modified xsi:type="dcterms:W3CDTF">2025-04-02T14:29:54Z</dcterms:modified>
</cp:coreProperties>
</file>