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7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0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1A3B8-D3F0-44DE-8ADD-1995687F27A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8EF5C8-4D05-47C8-9E60-63B70AE82D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0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Included a footnote here…</a:t>
            </a:r>
          </a:p>
          <a:p>
            <a:pPr lvl="1"/>
            <a:r>
              <a:rPr/>
              <a:t>Tables and images appear on separate slides.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Plain slide.</a:t>
            </a:r>
          </a:p>
          <a:p>
            <a:pPr lvl="0" marL="0" indent="0">
              <a:buNone/>
            </a:pPr>
            <a:r>
              <a:rPr/>
              <a:t>Great for full page graphics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Very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Mean</a:t>
            </a:r>
          </a:p>
          <a:p>
            <a:pPr lvl="1">
              <a:buAutoNum type="arabicPeriod"/>
            </a:pPr>
            <a:r>
              <a:rPr/>
              <a:t>Standard deviation</a:t>
            </a:r>
          </a:p>
          <a:p>
            <a:pPr lvl="1">
              <a:buAutoNum type="arabicPeriod"/>
            </a:pPr>
            <a:r>
              <a:rPr/>
              <a:t>Variance</a:t>
            </a:r>
          </a:p>
          <a:p>
            <a:pPr lvl="1">
              <a:buAutoNum type="arabicPeriod"/>
            </a:pPr>
            <a:r>
              <a:rPr/>
              <a:t>Range</a:t>
            </a:r>
          </a:p>
          <a:p>
            <a:pPr lvl="1">
              <a:buAutoNum type="arabicPeriod"/>
            </a:pPr>
            <a:r>
              <a:rPr/>
              <a:t>Max and Min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mcar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Using calculated values in the slides.</a:t>
            </a:r>
          </a:p>
          <a:p>
            <a:pPr lvl="0" marL="0" indent="0">
              <a:buNone/>
            </a:pPr>
            <a:r>
              <a:rPr/>
              <a:t>The mean of the the Speed column is 15.4.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06800" y="18415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r>
                                <m:t>(</m:t>
                              </m:r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−</m:t>
                          </m:r>
                          <m:bar>
                            <m:barPr>
                              <m:pos m:val="top"/>
                            </m:barPr>
                            <m:e>
                              <m:r>
                                <m:t>x</m:t>
                              </m:r>
                            </m:e>
                          </m:ba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Equations</a:t>
            </a:r>
            <a:r>
              <a:rPr/>
              <a:t> </a:t>
            </a:r>
            <a:r>
              <a:rPr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Create an aligned equation environment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Rather easy to create these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Col3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January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Free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February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Fish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Hotness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Cold</a:t>
                      </a:r>
                      <a:r>
                        <a:rPr baseline="30000">
                          <a:hlinkClick r:id="rId2" action="ppaction://hlinksldjump"/>
                        </a:rPr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092200" y="53467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ustom 1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</vt:lpstr>
      <vt:lpstr>Times New Roman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in the classroom</dc:title>
  <dc:creator>Put your name here</dc:creator>
  <cp:keywords/>
  <dcterms:created xsi:type="dcterms:W3CDTF">2020-11-23T17:10:30Z</dcterms:created>
  <dcterms:modified xsi:type="dcterms:W3CDTF">2020-11-23T17:10:30Z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23, 2020</vt:lpwstr>
  </property>
  <property fmtid="{D5CDD505-2E9C-101B-9397-08002B2CF9AE}" pid="3" name="output">
    <vt:lpwstr/>
  </property>
</Properties>
</file>