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53AF1-3644-4234-9F3E-BD821256C930}" v="1" dt="2021-04-12T14:29:0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FED53AF1-3644-4234-9F3E-BD821256C930}"/>
    <pc:docChg chg="addSld modSld">
      <pc:chgData name="Wriju Ghosh" userId="93330360-ec5c-4afd-b5e4-d283febfe7a2" providerId="ADAL" clId="{FED53AF1-3644-4234-9F3E-BD821256C930}" dt="2021-04-12T14:29:07.779" v="37" actId="20577"/>
      <pc:docMkLst>
        <pc:docMk/>
      </pc:docMkLst>
      <pc:sldChg chg="new">
        <pc:chgData name="Wriju Ghosh" userId="93330360-ec5c-4afd-b5e4-d283febfe7a2" providerId="ADAL" clId="{FED53AF1-3644-4234-9F3E-BD821256C930}" dt="2021-04-12T14:27:50.014" v="0" actId="680"/>
        <pc:sldMkLst>
          <pc:docMk/>
          <pc:sldMk cId="234700112" sldId="257"/>
        </pc:sldMkLst>
      </pc:sldChg>
      <pc:sldChg chg="modSp new mod">
        <pc:chgData name="Wriju Ghosh" userId="93330360-ec5c-4afd-b5e4-d283febfe7a2" providerId="ADAL" clId="{FED53AF1-3644-4234-9F3E-BD821256C930}" dt="2021-04-12T14:29:07.779" v="37" actId="20577"/>
        <pc:sldMkLst>
          <pc:docMk/>
          <pc:sldMk cId="1821724153" sldId="258"/>
        </pc:sldMkLst>
        <pc:spChg chg="mod">
          <ac:chgData name="Wriju Ghosh" userId="93330360-ec5c-4afd-b5e4-d283febfe7a2" providerId="ADAL" clId="{FED53AF1-3644-4234-9F3E-BD821256C930}" dt="2021-04-12T14:28:11.176" v="10" actId="20577"/>
          <ac:spMkLst>
            <pc:docMk/>
            <pc:sldMk cId="1821724153" sldId="258"/>
            <ac:spMk id="2" creationId="{462F0BF7-B5CE-4341-B572-88BFC7AF4074}"/>
          </ac:spMkLst>
        </pc:spChg>
        <pc:spChg chg="mod">
          <ac:chgData name="Wriju Ghosh" userId="93330360-ec5c-4afd-b5e4-d283febfe7a2" providerId="ADAL" clId="{FED53AF1-3644-4234-9F3E-BD821256C930}" dt="2021-04-12T14:29:07.779" v="37" actId="20577"/>
          <ac:spMkLst>
            <pc:docMk/>
            <pc:sldMk cId="1821724153" sldId="258"/>
            <ac:spMk id="3" creationId="{FFE432CE-0A07-4158-8390-09FC9A4A64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586-18B4-4447-B67D-27958BA71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DE4AB-E18F-4340-A082-AE8A9408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D2B-345F-4453-92BE-CC67D4D1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DE7A-F2DC-4236-BAC1-215710A5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4344-DCBB-4B35-9196-DE26CC58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685D-8A9E-4CDF-97E4-2A2A4165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F275B-54EC-4290-867A-4112C3A5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CD6B-FB0D-427D-A6B3-9FD84243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631C-570D-406F-B625-ED840668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1B51-57E6-4137-B2DA-CC5B390B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DBC0-8BAA-44AF-BD83-CF62A24EC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42EE7-4BA9-4276-B0FF-B86BD08D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28C6-E151-4290-8C71-74066862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5730-4FE3-4339-B054-C28ED4D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DAF3-0019-42B4-B505-7F1D102E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05EC-833B-4BB0-947B-B0B0AFED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DBC5-38B5-49D2-A39A-8E7AFDB8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ABC2-9FDE-4D35-982B-2AE537DF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CE48-57A1-4B57-96F0-B1A1137B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9BA-A52F-4A87-8EA9-BE8A5A66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5590-4F5F-4BDB-B919-308D9D6E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7DDE-718D-4AED-B8D9-6C9C320D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7410-9C2B-4419-B2C6-0509D61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B717-2A0A-42DA-A1A0-C904CFA0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7EA1-0A0E-4825-B975-36D6BC9D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EF1-84D5-4C70-9FBF-EDB3AE9E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6160-6992-419A-BA5D-B35FACBE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1F309-6E28-4E1D-8EF2-8684E788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919A-2BC2-4E89-A1B8-F636632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8BAC-1EA7-41EA-8CDD-1C2349B5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33721-EA65-4203-B093-5878F419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4D69-5179-4EFC-9E29-8ABC9A06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815C-811D-4704-9281-CC28A998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4988-873F-4C4B-A198-175AF441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8EA0-F4AA-476A-89E2-B114485A3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8701F-68FC-4EC4-9C41-4874D542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6E606-A3DE-44C7-842E-8F26CD9A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CEB01-B7F3-44C7-A8B6-7C725E50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31296-16C0-46AD-85D5-BB44F065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AB5E-7873-490A-BA5E-CC896D7C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AADD-68A9-4CD8-B2A1-D51A7442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330B5-3192-407F-9206-4981F74A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DE653-8779-41F2-9BD1-ADF17755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5114-44B2-48A7-BDBA-68D30521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D7992-BF3B-4C01-B7CF-1555C6A7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89EF-C00F-4122-B3A1-9958F319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61E4-58F7-4373-93ED-0D96E57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176B-EA41-4DC8-BDFD-A75907CE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3014-8B5D-4DDF-BBA9-90E6D56E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4C08B-2DAD-4996-9388-CC5B334C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7D16-9EDA-4C08-9CF4-B89BC980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2EF5-DFC0-43F5-B9E4-29A2D2CB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0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A42-46AC-420F-B469-6C050E3F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1FA1E-42F8-4926-83D0-291E21B3B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03952-19F0-46A2-BDCB-A912A7CC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7B71-4058-4D4A-8FEE-67C3EF5B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EF67-D3C3-47EE-8CCA-967CEF70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8BF9-6BC9-4566-9490-299220EF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1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EC473-CD95-4C72-868B-FE6AEB73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DE18-3B31-43B9-AE96-06970A95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D134-EE5B-48DA-ADE4-847179BC8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1A4C-B976-480D-8C3B-EF40278CB13A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8130-E60B-4E90-B78A-693FD02EE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BFA1-E5CE-4805-83DB-0BEA5064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31D2-03CA-4D55-9119-114F6D76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rijugh/AzureGlobalBootcamp2021-Wriju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FBFB978-DA25-4B1E-A72E-91319BEF6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13203" r="1" b="1309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55F88-B991-4125-818A-073A5104B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Develop-Build-Containerize ASP.NET Web Application to 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0A704-59C6-4D51-AB6F-0FBF030ED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Wriju Ghosh, Cloud Solution Architect, Microsoft </a:t>
            </a:r>
          </a:p>
          <a:p>
            <a:pPr algn="l"/>
            <a:r>
              <a:rPr lang="en-US" sz="2000"/>
              <a:t>@wrijugh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82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C251-72AF-4437-B971-C24D2291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0A40-9F21-49B9-A00F-6512BD6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BF7-B5CE-4341-B572-88BFC7AF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32CE-0A07-4158-8390-09FC9A4A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/>
              <a:t>and Scripts </a:t>
            </a:r>
            <a:r>
              <a:rPr lang="en-US">
                <a:hlinkClick r:id="rId2"/>
              </a:rPr>
              <a:t>https://github.com/wrijugh/AzureGlobalBootcamp2021-Wriju-Demo</a:t>
            </a:r>
            <a:r>
              <a:rPr lang="en-US"/>
              <a:t> 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Develop-Build-Containerize ASP.NET Web Application to AKS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Develop-Build-Containerize ASP.NET Web Application to AKS</dc:title>
  <dc:creator>Wriju Ghosh</dc:creator>
  <cp:lastModifiedBy>Wriju Ghosh</cp:lastModifiedBy>
  <cp:revision>1</cp:revision>
  <dcterms:created xsi:type="dcterms:W3CDTF">2021-04-12T14:22:15Z</dcterms:created>
  <dcterms:modified xsi:type="dcterms:W3CDTF">2021-04-12T14:29:12Z</dcterms:modified>
</cp:coreProperties>
</file>