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D53AF1-3644-4234-9F3E-BD821256C930}" v="6" dt="2021-04-13T16:52:56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77" d="100"/>
          <a:sy n="77" d="100"/>
        </p:scale>
        <p:origin x="5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riju Ghosh" userId="93330360-ec5c-4afd-b5e4-d283febfe7a2" providerId="ADAL" clId="{FED53AF1-3644-4234-9F3E-BD821256C930}"/>
    <pc:docChg chg="undo custSel addSld delSld modSld">
      <pc:chgData name="Wriju Ghosh" userId="93330360-ec5c-4afd-b5e4-d283febfe7a2" providerId="ADAL" clId="{FED53AF1-3644-4234-9F3E-BD821256C930}" dt="2021-04-13T16:52:56.823" v="451" actId="20577"/>
      <pc:docMkLst>
        <pc:docMk/>
      </pc:docMkLst>
      <pc:sldChg chg="addSp delSp mod">
        <pc:chgData name="Wriju Ghosh" userId="93330360-ec5c-4afd-b5e4-d283febfe7a2" providerId="ADAL" clId="{FED53AF1-3644-4234-9F3E-BD821256C930}" dt="2021-04-13T10:00:50.082" v="39" actId="22"/>
        <pc:sldMkLst>
          <pc:docMk/>
          <pc:sldMk cId="3700827239" sldId="256"/>
        </pc:sldMkLst>
        <pc:spChg chg="add del">
          <ac:chgData name="Wriju Ghosh" userId="93330360-ec5c-4afd-b5e4-d283febfe7a2" providerId="ADAL" clId="{FED53AF1-3644-4234-9F3E-BD821256C930}" dt="2021-04-13T10:00:50.082" v="39" actId="22"/>
          <ac:spMkLst>
            <pc:docMk/>
            <pc:sldMk cId="3700827239" sldId="256"/>
            <ac:spMk id="10" creationId="{5BEDF7DD-4718-4316-BEBB-8BAE94CDDF1A}"/>
          </ac:spMkLst>
        </pc:spChg>
      </pc:sldChg>
      <pc:sldChg chg="modSp new mod modAnim">
        <pc:chgData name="Wriju Ghosh" userId="93330360-ec5c-4afd-b5e4-d283febfe7a2" providerId="ADAL" clId="{FED53AF1-3644-4234-9F3E-BD821256C930}" dt="2021-04-13T13:23:06.141" v="441"/>
        <pc:sldMkLst>
          <pc:docMk/>
          <pc:sldMk cId="234700112" sldId="257"/>
        </pc:sldMkLst>
        <pc:spChg chg="mod">
          <ac:chgData name="Wriju Ghosh" userId="93330360-ec5c-4afd-b5e4-d283febfe7a2" providerId="ADAL" clId="{FED53AF1-3644-4234-9F3E-BD821256C930}" dt="2021-04-13T13:21:56.416" v="292" actId="20577"/>
          <ac:spMkLst>
            <pc:docMk/>
            <pc:sldMk cId="234700112" sldId="257"/>
            <ac:spMk id="2" creationId="{2E6BC251-72AF-4437-B971-C24D2291D830}"/>
          </ac:spMkLst>
        </pc:spChg>
        <pc:spChg chg="mod">
          <ac:chgData name="Wriju Ghosh" userId="93330360-ec5c-4afd-b5e4-d283febfe7a2" providerId="ADAL" clId="{FED53AF1-3644-4234-9F3E-BD821256C930}" dt="2021-04-13T13:22:54.085" v="440" actId="20577"/>
          <ac:spMkLst>
            <pc:docMk/>
            <pc:sldMk cId="234700112" sldId="257"/>
            <ac:spMk id="3" creationId="{07EF0A40-9F21-49B9-A00F-6512BD6336D3}"/>
          </ac:spMkLst>
        </pc:spChg>
      </pc:sldChg>
      <pc:sldChg chg="modSp new mod">
        <pc:chgData name="Wriju Ghosh" userId="93330360-ec5c-4afd-b5e4-d283febfe7a2" providerId="ADAL" clId="{FED53AF1-3644-4234-9F3E-BD821256C930}" dt="2021-04-13T16:52:56.823" v="451" actId="20577"/>
        <pc:sldMkLst>
          <pc:docMk/>
          <pc:sldMk cId="1821724153" sldId="258"/>
        </pc:sldMkLst>
        <pc:spChg chg="mod">
          <ac:chgData name="Wriju Ghosh" userId="93330360-ec5c-4afd-b5e4-d283febfe7a2" providerId="ADAL" clId="{FED53AF1-3644-4234-9F3E-BD821256C930}" dt="2021-04-12T14:28:11.176" v="10" actId="20577"/>
          <ac:spMkLst>
            <pc:docMk/>
            <pc:sldMk cId="1821724153" sldId="258"/>
            <ac:spMk id="2" creationId="{462F0BF7-B5CE-4341-B572-88BFC7AF4074}"/>
          </ac:spMkLst>
        </pc:spChg>
        <pc:spChg chg="mod">
          <ac:chgData name="Wriju Ghosh" userId="93330360-ec5c-4afd-b5e4-d283febfe7a2" providerId="ADAL" clId="{FED53AF1-3644-4234-9F3E-BD821256C930}" dt="2021-04-13T16:52:56.823" v="451" actId="20577"/>
          <ac:spMkLst>
            <pc:docMk/>
            <pc:sldMk cId="1821724153" sldId="258"/>
            <ac:spMk id="3" creationId="{FFE432CE-0A07-4158-8390-09FC9A4A64CB}"/>
          </ac:spMkLst>
        </pc:spChg>
      </pc:sldChg>
      <pc:sldChg chg="modSp del mod">
        <pc:chgData name="Wriju Ghosh" userId="93330360-ec5c-4afd-b5e4-d283febfe7a2" providerId="ADAL" clId="{FED53AF1-3644-4234-9F3E-BD821256C930}" dt="2021-04-13T13:23:12.977" v="442" actId="47"/>
        <pc:sldMkLst>
          <pc:docMk/>
          <pc:sldMk cId="1192821646" sldId="259"/>
        </pc:sldMkLst>
        <pc:spChg chg="mod">
          <ac:chgData name="Wriju Ghosh" userId="93330360-ec5c-4afd-b5e4-d283febfe7a2" providerId="ADAL" clId="{FED53AF1-3644-4234-9F3E-BD821256C930}" dt="2021-04-13T11:10:25.321" v="283" actId="20577"/>
          <ac:spMkLst>
            <pc:docMk/>
            <pc:sldMk cId="1192821646" sldId="259"/>
            <ac:spMk id="2" creationId="{F3F55F88-B991-4125-818A-073A5104BDF7}"/>
          </ac:spMkLst>
        </pc:spChg>
        <pc:spChg chg="mod">
          <ac:chgData name="Wriju Ghosh" userId="93330360-ec5c-4afd-b5e4-d283febfe7a2" providerId="ADAL" clId="{FED53AF1-3644-4234-9F3E-BD821256C930}" dt="2021-04-13T10:02:01.103" v="90" actId="20577"/>
          <ac:spMkLst>
            <pc:docMk/>
            <pc:sldMk cId="1192821646" sldId="259"/>
            <ac:spMk id="3" creationId="{7550A704-59C6-4D51-AB6F-0FBF030ED35C}"/>
          </ac:spMkLst>
        </pc:spChg>
      </pc:sldChg>
      <pc:sldChg chg="add del">
        <pc:chgData name="Wriju Ghosh" userId="93330360-ec5c-4afd-b5e4-d283febfe7a2" providerId="ADAL" clId="{FED53AF1-3644-4234-9F3E-BD821256C930}" dt="2021-04-13T10:00:58.475" v="41" actId="22"/>
        <pc:sldMkLst>
          <pc:docMk/>
          <pc:sldMk cId="3468911711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7586-18B4-4447-B67D-27958BA71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DE4AB-E18F-4340-A082-AE8A9408D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57D2B-345F-4453-92BE-CC67D4D1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1A4C-B976-480D-8C3B-EF40278CB13A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EDE7A-F2DC-4236-BAC1-215710A58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D4344-DCBB-4B35-9196-DE26CC58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1D2-03CA-4D55-9119-114F6D76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6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685D-8A9E-4CDF-97E4-2A2A41651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F275B-54EC-4290-867A-4112C3A55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DCD6B-FB0D-427D-A6B3-9FD842439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1A4C-B976-480D-8C3B-EF40278CB13A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6631C-570D-406F-B625-ED840668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61B51-57E6-4137-B2DA-CC5B390B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1D2-03CA-4D55-9119-114F6D76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8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5DBC0-8BAA-44AF-BD83-CF62A24EC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42EE7-4BA9-4276-B0FF-B86BD08DF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D28C6-E151-4290-8C71-740668625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1A4C-B976-480D-8C3B-EF40278CB13A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25730-4FE3-4339-B054-C28ED4DC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2DAF3-0019-42B4-B505-7F1D102E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1D2-03CA-4D55-9119-114F6D76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1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F05EC-833B-4BB0-947B-B0B0AFED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4DBC5-38B5-49D2-A39A-8E7AFDB82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9ABC2-9FDE-4D35-982B-2AE537DF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1A4C-B976-480D-8C3B-EF40278CB13A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7CE48-57A1-4B57-96F0-B1A1137B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7C9BA-A52F-4A87-8EA9-BE8A5A66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1D2-03CA-4D55-9119-114F6D76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5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65590-4F5F-4BDB-B919-308D9D6E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37DDE-718D-4AED-B8D9-6C9C320DA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27410-9C2B-4419-B2C6-0509D617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1A4C-B976-480D-8C3B-EF40278CB13A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FB717-2A0A-42DA-A1A0-C904CFA0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C7EA1-0A0E-4825-B975-36D6BC9D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1D2-03CA-4D55-9119-114F6D76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7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DEF1-84D5-4C70-9FBF-EDB3AE9E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6160-6992-419A-BA5D-B35FACBE6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1F309-6E28-4E1D-8EF2-8684E7885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C919A-2BC2-4E89-A1B8-F636632E6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1A4C-B976-480D-8C3B-EF40278CB13A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38BAC-1EA7-41EA-8CDD-1C2349B5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33721-EA65-4203-B093-5878F419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1D2-03CA-4D55-9119-114F6D76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98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4D69-5179-4EFC-9E29-8ABC9A062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8815C-811D-4704-9281-CC28A9981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34988-873F-4C4B-A198-175AF4412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C8EA0-F4AA-476A-89E2-B114485A3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E8701F-68FC-4EC4-9C41-4874D5423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6E606-A3DE-44C7-842E-8F26CD9A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1A4C-B976-480D-8C3B-EF40278CB13A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CEB01-B7F3-44C7-A8B6-7C725E504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31296-16C0-46AD-85D5-BB44F0658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1D2-03CA-4D55-9119-114F6D76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0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3AB5E-7873-490A-BA5E-CC896D7CE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CAADD-68A9-4CD8-B2A1-D51A74420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1A4C-B976-480D-8C3B-EF40278CB13A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2330B5-3192-407F-9206-4981F74A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DE653-8779-41F2-9BD1-ADF17755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1D2-03CA-4D55-9119-114F6D76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8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3F5114-44B2-48A7-BDBA-68D305216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1A4C-B976-480D-8C3B-EF40278CB13A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D7992-BF3B-4C01-B7CF-1555C6A7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089EF-C00F-4122-B3A1-9958F319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1D2-03CA-4D55-9119-114F6D76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61E4-58F7-4373-93ED-0D96E579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F176B-EA41-4DC8-BDFD-A75907CE8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A3014-8B5D-4DDF-BBA9-90E6D56E0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4C08B-2DAD-4996-9388-CC5B334CB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1A4C-B976-480D-8C3B-EF40278CB13A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C7D16-9EDA-4C08-9CF4-B89BC9803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22EF5-DFC0-43F5-B9E4-29A2D2CB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1D2-03CA-4D55-9119-114F6D76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0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F2A42-46AC-420F-B469-6C050E3FF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1FA1E-42F8-4926-83D0-291E21B3B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03952-19F0-46A2-BDCB-A912A7CC4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27B71-4058-4D4A-8FEE-67C3EF5B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1A4C-B976-480D-8C3B-EF40278CB13A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2EF67-D3C3-47EE-8CCA-967CEF70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78BF9-6BC9-4566-9490-299220EF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1D2-03CA-4D55-9119-114F6D76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1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1EC473-CD95-4C72-868B-FE6AEB736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6DE18-3B31-43B9-AE96-06970A95D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3D134-EE5B-48DA-ADE4-847179BC8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E1A4C-B976-480D-8C3B-EF40278CB13A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38130-E60B-4E90-B78A-693FD02EE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3BFA1-E5CE-4805-83DB-0BEA50641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C31D2-03CA-4D55-9119-114F6D76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3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rijugh.github.io/GA2021-Wriju-Demo/" TargetMode="External"/><Relationship Id="rId2" Type="http://schemas.openxmlformats.org/officeDocument/2006/relationships/hyperlink" Target="https://github.com/wrijugh/GA2021-Wriju-Dem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6FBFB978-DA25-4B1E-A72E-91319BEF64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7" t="13203" r="1" b="13094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55F88-B991-4125-818A-073A5104B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/>
              <a:t>Develop-Build-Containerize ASP.NET Web Application to AKS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0A704-59C6-4D51-AB6F-0FBF030ED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Wriju Ghosh, Cloud Solution Architect, Microsoft </a:t>
            </a:r>
          </a:p>
          <a:p>
            <a:pPr algn="l"/>
            <a:r>
              <a:rPr lang="en-US" sz="2000"/>
              <a:t>@wrijugh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082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C251-72AF-4437-B971-C24D2291D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F0A40-9F21-49B9-A00F-6512BD633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VS Code </a:t>
            </a:r>
          </a:p>
          <a:p>
            <a:r>
              <a:rPr lang="en-US" dirty="0"/>
              <a:t>Create ASP.net Core apps and Containerize</a:t>
            </a:r>
          </a:p>
          <a:p>
            <a:r>
              <a:rPr lang="en-US" dirty="0"/>
              <a:t>Push it to Docker Hub / ACR</a:t>
            </a:r>
          </a:p>
          <a:p>
            <a:r>
              <a:rPr lang="en-US" dirty="0"/>
              <a:t>Host it in ACI</a:t>
            </a:r>
          </a:p>
          <a:p>
            <a:r>
              <a:rPr lang="en-US" dirty="0"/>
              <a:t>Finally to AKS</a:t>
            </a:r>
          </a:p>
        </p:txBody>
      </p:sp>
    </p:spTree>
    <p:extLst>
      <p:ext uri="{BB962C8B-B14F-4D97-AF65-F5344CB8AC3E}">
        <p14:creationId xmlns:p14="http://schemas.microsoft.com/office/powerpoint/2010/main" val="23470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0BF7-B5CE-4341-B572-88BFC7AF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432CE-0A07-4158-8390-09FC9A4A6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and Scripts </a:t>
            </a:r>
            <a:r>
              <a:rPr lang="en-US" dirty="0">
                <a:hlinkClick r:id="rId2"/>
              </a:rPr>
              <a:t>https://github.com/wrijugh/GA2021-Wriju-Demo</a:t>
            </a:r>
            <a:endParaRPr lang="en-US" dirty="0"/>
          </a:p>
          <a:p>
            <a:endParaRPr lang="en-US" dirty="0"/>
          </a:p>
          <a:p>
            <a:r>
              <a:rPr lang="en-US"/>
              <a:t>Page 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3"/>
              </a:rPr>
              <a:t>https://wrijugh.github.io/GA2021-Wriju-Demo/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24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68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Develop-Build-Containerize ASP.NET Web Application to AKS</vt:lpstr>
      <vt:lpstr>Steps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Develop-Build-Containerize ASP.NET Web Application to AKS</dc:title>
  <dc:creator>Wriju Ghosh</dc:creator>
  <cp:lastModifiedBy>Wriju Ghosh</cp:lastModifiedBy>
  <cp:revision>1</cp:revision>
  <dcterms:created xsi:type="dcterms:W3CDTF">2021-04-12T14:22:15Z</dcterms:created>
  <dcterms:modified xsi:type="dcterms:W3CDTF">2021-04-13T16:53:01Z</dcterms:modified>
</cp:coreProperties>
</file>