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8" r:id="rId7"/>
    <p:sldId id="259" r:id="rId8"/>
    <p:sldId id="257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A4FCB-00AC-4276-A488-E671A0D8EEC2}" v="25" dt="2020-07-06T10:01:52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ju Ghosh" userId="93330360-ec5c-4afd-b5e4-d283febfe7a2" providerId="ADAL" clId="{E38A4FCB-00AC-4276-A488-E671A0D8EEC2}"/>
    <pc:docChg chg="undo custSel mod addSld modSld">
      <pc:chgData name="Wriju Ghosh" userId="93330360-ec5c-4afd-b5e4-d283febfe7a2" providerId="ADAL" clId="{E38A4FCB-00AC-4276-A488-E671A0D8EEC2}" dt="2020-07-06T10:01:53.051" v="512" actId="27636"/>
      <pc:docMkLst>
        <pc:docMk/>
      </pc:docMkLst>
      <pc:sldChg chg="addSp delSp modSp mod setBg setClrOvrMap">
        <pc:chgData name="Wriju Ghosh" userId="93330360-ec5c-4afd-b5e4-d283febfe7a2" providerId="ADAL" clId="{E38A4FCB-00AC-4276-A488-E671A0D8EEC2}" dt="2020-07-06T09:34:49.676" v="443" actId="6549"/>
        <pc:sldMkLst>
          <pc:docMk/>
          <pc:sldMk cId="638851609" sldId="256"/>
        </pc:sldMkLst>
        <pc:spChg chg="mod ord">
          <ac:chgData name="Wriju Ghosh" userId="93330360-ec5c-4afd-b5e4-d283febfe7a2" providerId="ADAL" clId="{E38A4FCB-00AC-4276-A488-E671A0D8EEC2}" dt="2020-07-06T09:29:54.810" v="408" actId="6549"/>
          <ac:spMkLst>
            <pc:docMk/>
            <pc:sldMk cId="638851609" sldId="256"/>
            <ac:spMk id="2" creationId="{6FD0B699-9A4F-4DFC-8418-792E32D08161}"/>
          </ac:spMkLst>
        </pc:spChg>
        <pc:spChg chg="mod">
          <ac:chgData name="Wriju Ghosh" userId="93330360-ec5c-4afd-b5e4-d283febfe7a2" providerId="ADAL" clId="{E38A4FCB-00AC-4276-A488-E671A0D8EEC2}" dt="2020-07-06T09:34:30.720" v="424"/>
          <ac:spMkLst>
            <pc:docMk/>
            <pc:sldMk cId="638851609" sldId="256"/>
            <ac:spMk id="3" creationId="{6F89C0BF-E28E-411A-8FAD-A21634379C88}"/>
          </ac:spMkLst>
        </pc:spChg>
        <pc:spChg chg="add del">
          <ac:chgData name="Wriju Ghosh" userId="93330360-ec5c-4afd-b5e4-d283febfe7a2" providerId="ADAL" clId="{E38A4FCB-00AC-4276-A488-E671A0D8EEC2}" dt="2020-07-06T07:25:14.254" v="38" actId="26606"/>
          <ac:spMkLst>
            <pc:docMk/>
            <pc:sldMk cId="638851609" sldId="256"/>
            <ac:spMk id="8" creationId="{88294908-8B00-4F58-BBBA-20F71A40AA9E}"/>
          </ac:spMkLst>
        </pc:spChg>
        <pc:spChg chg="add">
          <ac:chgData name="Wriju Ghosh" userId="93330360-ec5c-4afd-b5e4-d283febfe7a2" providerId="ADAL" clId="{E38A4FCB-00AC-4276-A488-E671A0D8EEC2}" dt="2020-07-06T07:25:14.276" v="39" actId="26606"/>
          <ac:spMkLst>
            <pc:docMk/>
            <pc:sldMk cId="638851609" sldId="256"/>
            <ac:spMk id="9" creationId="{71B2258F-86CA-4D4D-8270-BC05FCDEBFB3}"/>
          </ac:spMkLst>
        </pc:spChg>
        <pc:spChg chg="add del">
          <ac:chgData name="Wriju Ghosh" userId="93330360-ec5c-4afd-b5e4-d283febfe7a2" providerId="ADAL" clId="{E38A4FCB-00AC-4276-A488-E671A0D8EEC2}" dt="2020-07-06T07:25:01.352" v="36" actId="26606"/>
          <ac:spMkLst>
            <pc:docMk/>
            <pc:sldMk cId="638851609" sldId="256"/>
            <ac:spMk id="10" creationId="{35555856-9970-4BC3-9AA9-6A917F53AFBD}"/>
          </ac:spMkLst>
        </pc:spChg>
        <pc:spChg chg="add del">
          <ac:chgData name="Wriju Ghosh" userId="93330360-ec5c-4afd-b5e4-d283febfe7a2" providerId="ADAL" clId="{E38A4FCB-00AC-4276-A488-E671A0D8EEC2}" dt="2020-07-06T07:25:01.352" v="36" actId="26606"/>
          <ac:spMkLst>
            <pc:docMk/>
            <pc:sldMk cId="638851609" sldId="256"/>
            <ac:spMk id="14" creationId="{13722DD7-BA73-4776-93A3-94491FEF7260}"/>
          </ac:spMkLst>
        </pc:spChg>
        <pc:spChg chg="add del">
          <ac:chgData name="Wriju Ghosh" userId="93330360-ec5c-4afd-b5e4-d283febfe7a2" providerId="ADAL" clId="{E38A4FCB-00AC-4276-A488-E671A0D8EEC2}" dt="2020-07-06T07:25:14.254" v="38" actId="26606"/>
          <ac:spMkLst>
            <pc:docMk/>
            <pc:sldMk cId="638851609" sldId="256"/>
            <ac:spMk id="16" creationId="{A6D7111A-21E5-4EE9-8A78-10E5530F0116}"/>
          </ac:spMkLst>
        </pc:spChg>
        <pc:spChg chg="add del">
          <ac:chgData name="Wriju Ghosh" userId="93330360-ec5c-4afd-b5e4-d283febfe7a2" providerId="ADAL" clId="{E38A4FCB-00AC-4276-A488-E671A0D8EEC2}" dt="2020-07-06T07:25:14.254" v="38" actId="26606"/>
          <ac:spMkLst>
            <pc:docMk/>
            <pc:sldMk cId="638851609" sldId="256"/>
            <ac:spMk id="17" creationId="{4364C879-1404-4203-8E9D-CC5DE0A621A2}"/>
          </ac:spMkLst>
        </pc:spChg>
        <pc:spChg chg="add del">
          <ac:chgData name="Wriju Ghosh" userId="93330360-ec5c-4afd-b5e4-d283febfe7a2" providerId="ADAL" clId="{E38A4FCB-00AC-4276-A488-E671A0D8EEC2}" dt="2020-07-06T07:25:14.254" v="38" actId="26606"/>
          <ac:spMkLst>
            <pc:docMk/>
            <pc:sldMk cId="638851609" sldId="256"/>
            <ac:spMk id="18" creationId="{A3969E80-A77B-49FC-9122-D89AFD5EE118}"/>
          </ac:spMkLst>
        </pc:spChg>
        <pc:spChg chg="add del">
          <ac:chgData name="Wriju Ghosh" userId="93330360-ec5c-4afd-b5e4-d283febfe7a2" providerId="ADAL" clId="{E38A4FCB-00AC-4276-A488-E671A0D8EEC2}" dt="2020-07-06T07:25:14.254" v="38" actId="26606"/>
          <ac:spMkLst>
            <pc:docMk/>
            <pc:sldMk cId="638851609" sldId="256"/>
            <ac:spMk id="19" creationId="{84617302-4B0D-4351-A6BB-6F0930D943AC}"/>
          </ac:spMkLst>
        </pc:spChg>
        <pc:spChg chg="add del">
          <ac:chgData name="Wriju Ghosh" userId="93330360-ec5c-4afd-b5e4-d283febfe7a2" providerId="ADAL" clId="{E38A4FCB-00AC-4276-A488-E671A0D8EEC2}" dt="2020-07-06T07:25:14.254" v="38" actId="26606"/>
          <ac:spMkLst>
            <pc:docMk/>
            <pc:sldMk cId="638851609" sldId="256"/>
            <ac:spMk id="20" creationId="{1849CA57-76BD-4CF2-80BA-D7A46A01B7B1}"/>
          </ac:spMkLst>
        </pc:spChg>
        <pc:spChg chg="add del">
          <ac:chgData name="Wriju Ghosh" userId="93330360-ec5c-4afd-b5e4-d283febfe7a2" providerId="ADAL" clId="{E38A4FCB-00AC-4276-A488-E671A0D8EEC2}" dt="2020-07-06T07:25:14.254" v="38" actId="26606"/>
          <ac:spMkLst>
            <pc:docMk/>
            <pc:sldMk cId="638851609" sldId="256"/>
            <ac:spMk id="21" creationId="{DA2C7802-C2E0-4218-8F89-8DD7CCD2CD1C}"/>
          </ac:spMkLst>
        </pc:spChg>
        <pc:spChg chg="add del">
          <ac:chgData name="Wriju Ghosh" userId="93330360-ec5c-4afd-b5e4-d283febfe7a2" providerId="ADAL" clId="{E38A4FCB-00AC-4276-A488-E671A0D8EEC2}" dt="2020-07-06T07:25:14.254" v="38" actId="26606"/>
          <ac:spMkLst>
            <pc:docMk/>
            <pc:sldMk cId="638851609" sldId="256"/>
            <ac:spMk id="22" creationId="{35E9085E-E730-4768-83D4-6CB7E9897153}"/>
          </ac:spMkLst>
        </pc:spChg>
        <pc:spChg chg="add mod">
          <ac:chgData name="Wriju Ghosh" userId="93330360-ec5c-4afd-b5e4-d283febfe7a2" providerId="ADAL" clId="{E38A4FCB-00AC-4276-A488-E671A0D8EEC2}" dt="2020-07-06T09:34:49.676" v="443" actId="6549"/>
          <ac:spMkLst>
            <pc:docMk/>
            <pc:sldMk cId="638851609" sldId="256"/>
            <ac:spMk id="23" creationId="{DFD64740-7CF2-4CB7-8489-787BC6DE31DE}"/>
          </ac:spMkLst>
        </pc:spChg>
        <pc:spChg chg="add del">
          <ac:chgData name="Wriju Ghosh" userId="93330360-ec5c-4afd-b5e4-d283febfe7a2" providerId="ADAL" clId="{E38A4FCB-00AC-4276-A488-E671A0D8EEC2}" dt="2020-07-06T07:25:14.254" v="38" actId="26606"/>
          <ac:spMkLst>
            <pc:docMk/>
            <pc:sldMk cId="638851609" sldId="256"/>
            <ac:spMk id="24" creationId="{973272FE-A474-4CAE-8CA2-BCC8B476C3F4}"/>
          </ac:spMkLst>
        </pc:spChg>
        <pc:spChg chg="add del">
          <ac:chgData name="Wriju Ghosh" userId="93330360-ec5c-4afd-b5e4-d283febfe7a2" providerId="ADAL" clId="{E38A4FCB-00AC-4276-A488-E671A0D8EEC2}" dt="2020-07-06T07:25:14.254" v="38" actId="26606"/>
          <ac:spMkLst>
            <pc:docMk/>
            <pc:sldMk cId="638851609" sldId="256"/>
            <ac:spMk id="26" creationId="{E07981EA-05A6-437C-88D7-B377B92B031D}"/>
          </ac:spMkLst>
        </pc:spChg>
        <pc:spChg chg="add del">
          <ac:chgData name="Wriju Ghosh" userId="93330360-ec5c-4afd-b5e4-d283febfe7a2" providerId="ADAL" clId="{E38A4FCB-00AC-4276-A488-E671A0D8EEC2}" dt="2020-07-06T07:25:14.254" v="38" actId="26606"/>
          <ac:spMkLst>
            <pc:docMk/>
            <pc:sldMk cId="638851609" sldId="256"/>
            <ac:spMk id="28" creationId="{15E3C750-986E-4769-B1AE-49289FBEE757}"/>
          </ac:spMkLst>
        </pc:spChg>
        <pc:picChg chg="add">
          <ac:chgData name="Wriju Ghosh" userId="93330360-ec5c-4afd-b5e4-d283febfe7a2" providerId="ADAL" clId="{E38A4FCB-00AC-4276-A488-E671A0D8EEC2}" dt="2020-07-06T07:25:14.276" v="39" actId="26606"/>
          <ac:picMkLst>
            <pc:docMk/>
            <pc:sldMk cId="638851609" sldId="256"/>
            <ac:picMk id="5" creationId="{F980092F-38AE-478D-B400-B646B51D2A80}"/>
          </ac:picMkLst>
        </pc:picChg>
        <pc:picChg chg="add del">
          <ac:chgData name="Wriju Ghosh" userId="93330360-ec5c-4afd-b5e4-d283febfe7a2" providerId="ADAL" clId="{E38A4FCB-00AC-4276-A488-E671A0D8EEC2}" dt="2020-07-06T07:25:01.352" v="36" actId="26606"/>
          <ac:picMkLst>
            <pc:docMk/>
            <pc:sldMk cId="638851609" sldId="256"/>
            <ac:picMk id="7" creationId="{A2BC134F-0ED0-447B-94FE-D2C6FF75ECC6}"/>
          </ac:picMkLst>
        </pc:picChg>
        <pc:picChg chg="add del">
          <ac:chgData name="Wriju Ghosh" userId="93330360-ec5c-4afd-b5e4-d283febfe7a2" providerId="ADAL" clId="{E38A4FCB-00AC-4276-A488-E671A0D8EEC2}" dt="2020-07-06T07:25:01.352" v="36" actId="26606"/>
          <ac:picMkLst>
            <pc:docMk/>
            <pc:sldMk cId="638851609" sldId="256"/>
            <ac:picMk id="12" creationId="{7F487851-BFAF-46D8-A1ED-50CAD6E46F59}"/>
          </ac:picMkLst>
        </pc:picChg>
      </pc:sldChg>
      <pc:sldChg chg="addSp modSp mod setBg">
        <pc:chgData name="Wriju Ghosh" userId="93330360-ec5c-4afd-b5e4-d283febfe7a2" providerId="ADAL" clId="{E38A4FCB-00AC-4276-A488-E671A0D8EEC2}" dt="2020-07-06T07:48:14.389" v="55" actId="26606"/>
        <pc:sldMkLst>
          <pc:docMk/>
          <pc:sldMk cId="2992288308" sldId="257"/>
        </pc:sldMkLst>
        <pc:spChg chg="add">
          <ac:chgData name="Wriju Ghosh" userId="93330360-ec5c-4afd-b5e4-d283febfe7a2" providerId="ADAL" clId="{E38A4FCB-00AC-4276-A488-E671A0D8EEC2}" dt="2020-07-06T07:48:14.389" v="55" actId="26606"/>
          <ac:spMkLst>
            <pc:docMk/>
            <pc:sldMk cId="2992288308" sldId="257"/>
            <ac:spMk id="13" creationId="{F3060C83-F051-4F0E-ABAD-AA0DFC48B218}"/>
          </ac:spMkLst>
        </pc:spChg>
        <pc:spChg chg="add">
          <ac:chgData name="Wriju Ghosh" userId="93330360-ec5c-4afd-b5e4-d283febfe7a2" providerId="ADAL" clId="{E38A4FCB-00AC-4276-A488-E671A0D8EEC2}" dt="2020-07-06T07:48:14.389" v="55" actId="26606"/>
          <ac:spMkLst>
            <pc:docMk/>
            <pc:sldMk cId="2992288308" sldId="257"/>
            <ac:spMk id="15" creationId="{83C98ABE-055B-441F-B07E-44F97F083C39}"/>
          </ac:spMkLst>
        </pc:spChg>
        <pc:spChg chg="add">
          <ac:chgData name="Wriju Ghosh" userId="93330360-ec5c-4afd-b5e4-d283febfe7a2" providerId="ADAL" clId="{E38A4FCB-00AC-4276-A488-E671A0D8EEC2}" dt="2020-07-06T07:48:14.389" v="55" actId="26606"/>
          <ac:spMkLst>
            <pc:docMk/>
            <pc:sldMk cId="2992288308" sldId="257"/>
            <ac:spMk id="17" creationId="{29FDB030-9B49-4CED-8CCD-4D99382388AC}"/>
          </ac:spMkLst>
        </pc:spChg>
        <pc:spChg chg="add">
          <ac:chgData name="Wriju Ghosh" userId="93330360-ec5c-4afd-b5e4-d283febfe7a2" providerId="ADAL" clId="{E38A4FCB-00AC-4276-A488-E671A0D8EEC2}" dt="2020-07-06T07:48:14.389" v="55" actId="26606"/>
          <ac:spMkLst>
            <pc:docMk/>
            <pc:sldMk cId="2992288308" sldId="257"/>
            <ac:spMk id="19" creationId="{3783CA14-24A1-485C-8B30-D6A5D87987AD}"/>
          </ac:spMkLst>
        </pc:spChg>
        <pc:spChg chg="add">
          <ac:chgData name="Wriju Ghosh" userId="93330360-ec5c-4afd-b5e4-d283febfe7a2" providerId="ADAL" clId="{E38A4FCB-00AC-4276-A488-E671A0D8EEC2}" dt="2020-07-06T07:48:14.389" v="55" actId="26606"/>
          <ac:spMkLst>
            <pc:docMk/>
            <pc:sldMk cId="2992288308" sldId="257"/>
            <ac:spMk id="21" creationId="{9A97C86A-04D6-40F7-AE84-31AB43E6A846}"/>
          </ac:spMkLst>
        </pc:spChg>
        <pc:spChg chg="add">
          <ac:chgData name="Wriju Ghosh" userId="93330360-ec5c-4afd-b5e4-d283febfe7a2" providerId="ADAL" clId="{E38A4FCB-00AC-4276-A488-E671A0D8EEC2}" dt="2020-07-06T07:48:14.389" v="55" actId="26606"/>
          <ac:spMkLst>
            <pc:docMk/>
            <pc:sldMk cId="2992288308" sldId="257"/>
            <ac:spMk id="23" creationId="{FF9F2414-84E8-453E-B1F3-389FDE8192D9}"/>
          </ac:spMkLst>
        </pc:spChg>
        <pc:spChg chg="add">
          <ac:chgData name="Wriju Ghosh" userId="93330360-ec5c-4afd-b5e4-d283febfe7a2" providerId="ADAL" clId="{E38A4FCB-00AC-4276-A488-E671A0D8EEC2}" dt="2020-07-06T07:48:14.389" v="55" actId="26606"/>
          <ac:spMkLst>
            <pc:docMk/>
            <pc:sldMk cId="2992288308" sldId="257"/>
            <ac:spMk id="25" creationId="{3ECA69A1-7536-43AC-85EF-C7106179F5ED}"/>
          </ac:spMkLst>
        </pc:spChg>
        <pc:picChg chg="mod">
          <ac:chgData name="Wriju Ghosh" userId="93330360-ec5c-4afd-b5e4-d283febfe7a2" providerId="ADAL" clId="{E38A4FCB-00AC-4276-A488-E671A0D8EEC2}" dt="2020-07-06T07:48:14.389" v="55" actId="26606"/>
          <ac:picMkLst>
            <pc:docMk/>
            <pc:sldMk cId="2992288308" sldId="257"/>
            <ac:picMk id="8" creationId="{774B4B7B-E794-453E-9738-6E29D66410EF}"/>
          </ac:picMkLst>
        </pc:picChg>
      </pc:sldChg>
      <pc:sldChg chg="addSp modSp new mod setBg modAnim">
        <pc:chgData name="Wriju Ghosh" userId="93330360-ec5c-4afd-b5e4-d283febfe7a2" providerId="ADAL" clId="{E38A4FCB-00AC-4276-A488-E671A0D8EEC2}" dt="2020-07-06T10:01:53.051" v="512" actId="27636"/>
        <pc:sldMkLst>
          <pc:docMk/>
          <pc:sldMk cId="3208926613" sldId="258"/>
        </pc:sldMkLst>
        <pc:spChg chg="mod">
          <ac:chgData name="Wriju Ghosh" userId="93330360-ec5c-4afd-b5e4-d283febfe7a2" providerId="ADAL" clId="{E38A4FCB-00AC-4276-A488-E671A0D8EEC2}" dt="2020-07-06T07:39:01.591" v="47" actId="403"/>
          <ac:spMkLst>
            <pc:docMk/>
            <pc:sldMk cId="3208926613" sldId="258"/>
            <ac:spMk id="2" creationId="{8F8406F8-B494-40EA-AD6D-47868930EDE2}"/>
          </ac:spMkLst>
        </pc:spChg>
        <pc:spChg chg="mod">
          <ac:chgData name="Wriju Ghosh" userId="93330360-ec5c-4afd-b5e4-d283febfe7a2" providerId="ADAL" clId="{E38A4FCB-00AC-4276-A488-E671A0D8EEC2}" dt="2020-07-06T10:01:53.051" v="512" actId="27636"/>
          <ac:spMkLst>
            <pc:docMk/>
            <pc:sldMk cId="3208926613" sldId="258"/>
            <ac:spMk id="3" creationId="{0C17E730-B2AC-435D-8B00-5FCFA5682950}"/>
          </ac:spMkLst>
        </pc:spChg>
        <pc:spChg chg="add">
          <ac:chgData name="Wriju Ghosh" userId="93330360-ec5c-4afd-b5e4-d283febfe7a2" providerId="ADAL" clId="{E38A4FCB-00AC-4276-A488-E671A0D8EEC2}" dt="2020-07-06T07:25:28.705" v="40" actId="26606"/>
          <ac:spMkLst>
            <pc:docMk/>
            <pc:sldMk cId="3208926613" sldId="258"/>
            <ac:spMk id="8" creationId="{2B566528-1B12-4246-9431-5C2D7D081168}"/>
          </ac:spMkLst>
        </pc:spChg>
        <pc:spChg chg="add">
          <ac:chgData name="Wriju Ghosh" userId="93330360-ec5c-4afd-b5e4-d283febfe7a2" providerId="ADAL" clId="{E38A4FCB-00AC-4276-A488-E671A0D8EEC2}" dt="2020-07-06T07:25:28.705" v="40" actId="26606"/>
          <ac:spMkLst>
            <pc:docMk/>
            <pc:sldMk cId="3208926613" sldId="258"/>
            <ac:spMk id="10" creationId="{2E80C965-DB6D-4F81-9E9E-B027384D0BD6}"/>
          </ac:spMkLst>
        </pc:spChg>
        <pc:spChg chg="add">
          <ac:chgData name="Wriju Ghosh" userId="93330360-ec5c-4afd-b5e4-d283febfe7a2" providerId="ADAL" clId="{E38A4FCB-00AC-4276-A488-E671A0D8EEC2}" dt="2020-07-06T07:25:28.705" v="40" actId="26606"/>
          <ac:spMkLst>
            <pc:docMk/>
            <pc:sldMk cId="3208926613" sldId="258"/>
            <ac:spMk id="12" creationId="{A580F890-B085-4E95-96AA-55AEBEC5CE6E}"/>
          </ac:spMkLst>
        </pc:spChg>
        <pc:spChg chg="add">
          <ac:chgData name="Wriju Ghosh" userId="93330360-ec5c-4afd-b5e4-d283febfe7a2" providerId="ADAL" clId="{E38A4FCB-00AC-4276-A488-E671A0D8EEC2}" dt="2020-07-06T07:25:28.705" v="40" actId="26606"/>
          <ac:spMkLst>
            <pc:docMk/>
            <pc:sldMk cId="3208926613" sldId="258"/>
            <ac:spMk id="14" creationId="{D3F51FEB-38FB-4F6C-9F7B-2F2AFAB65463}"/>
          </ac:spMkLst>
        </pc:spChg>
        <pc:spChg chg="add">
          <ac:chgData name="Wriju Ghosh" userId="93330360-ec5c-4afd-b5e4-d283febfe7a2" providerId="ADAL" clId="{E38A4FCB-00AC-4276-A488-E671A0D8EEC2}" dt="2020-07-06T07:25:28.705" v="40" actId="26606"/>
          <ac:spMkLst>
            <pc:docMk/>
            <pc:sldMk cId="3208926613" sldId="258"/>
            <ac:spMk id="16" creationId="{1E547BA6-BAE0-43BB-A7CA-60F69CE252F0}"/>
          </ac:spMkLst>
        </pc:spChg>
      </pc:sldChg>
      <pc:sldChg chg="addSp delSp modSp new mod setBg modClrScheme chgLayout">
        <pc:chgData name="Wriju Ghosh" userId="93330360-ec5c-4afd-b5e4-d283febfe7a2" providerId="ADAL" clId="{E38A4FCB-00AC-4276-A488-E671A0D8EEC2}" dt="2020-07-06T07:24:14.679" v="34" actId="26606"/>
        <pc:sldMkLst>
          <pc:docMk/>
          <pc:sldMk cId="1929227165" sldId="259"/>
        </pc:sldMkLst>
        <pc:spChg chg="del">
          <ac:chgData name="Wriju Ghosh" userId="93330360-ec5c-4afd-b5e4-d283febfe7a2" providerId="ADAL" clId="{E38A4FCB-00AC-4276-A488-E671A0D8EEC2}" dt="2020-07-06T07:23:50.679" v="25" actId="700"/>
          <ac:spMkLst>
            <pc:docMk/>
            <pc:sldMk cId="1929227165" sldId="259"/>
            <ac:spMk id="2" creationId="{C6C3CE92-F72C-43A4-A489-D6036F658811}"/>
          </ac:spMkLst>
        </pc:spChg>
        <pc:spChg chg="del">
          <ac:chgData name="Wriju Ghosh" userId="93330360-ec5c-4afd-b5e4-d283febfe7a2" providerId="ADAL" clId="{E38A4FCB-00AC-4276-A488-E671A0D8EEC2}" dt="2020-07-06T07:23:50.679" v="25" actId="700"/>
          <ac:spMkLst>
            <pc:docMk/>
            <pc:sldMk cId="1929227165" sldId="259"/>
            <ac:spMk id="3" creationId="{DBE7BAD8-6DB8-405F-98DE-CF515B6FBC3D}"/>
          </ac:spMkLst>
        </pc:spChg>
        <pc:spChg chg="add del">
          <ac:chgData name="Wriju Ghosh" userId="93330360-ec5c-4afd-b5e4-d283febfe7a2" providerId="ADAL" clId="{E38A4FCB-00AC-4276-A488-E671A0D8EEC2}" dt="2020-07-06T07:24:14.647" v="33" actId="26606"/>
          <ac:spMkLst>
            <pc:docMk/>
            <pc:sldMk cId="1929227165" sldId="259"/>
            <ac:spMk id="6" creationId="{32BC26D8-82FB-445E-AA49-62A77D7C1EE0}"/>
          </ac:spMkLst>
        </pc:spChg>
        <pc:spChg chg="add del">
          <ac:chgData name="Wriju Ghosh" userId="93330360-ec5c-4afd-b5e4-d283febfe7a2" providerId="ADAL" clId="{E38A4FCB-00AC-4276-A488-E671A0D8EEC2}" dt="2020-07-06T07:24:14.647" v="33" actId="26606"/>
          <ac:spMkLst>
            <pc:docMk/>
            <pc:sldMk cId="1929227165" sldId="259"/>
            <ac:spMk id="7" creationId="{CB44330D-EA18-4254-AA95-EB49948539B8}"/>
          </ac:spMkLst>
        </pc:spChg>
        <pc:spChg chg="add del">
          <ac:chgData name="Wriju Ghosh" userId="93330360-ec5c-4afd-b5e4-d283febfe7a2" providerId="ADAL" clId="{E38A4FCB-00AC-4276-A488-E671A0D8EEC2}" dt="2020-07-06T07:24:05.902" v="29" actId="26606"/>
          <ac:spMkLst>
            <pc:docMk/>
            <pc:sldMk cId="1929227165" sldId="259"/>
            <ac:spMk id="9" creationId="{32BC26D8-82FB-445E-AA49-62A77D7C1EE0}"/>
          </ac:spMkLst>
        </pc:spChg>
        <pc:spChg chg="add">
          <ac:chgData name="Wriju Ghosh" userId="93330360-ec5c-4afd-b5e4-d283febfe7a2" providerId="ADAL" clId="{E38A4FCB-00AC-4276-A488-E671A0D8EEC2}" dt="2020-07-06T07:24:14.679" v="34" actId="26606"/>
          <ac:spMkLst>
            <pc:docMk/>
            <pc:sldMk cId="1929227165" sldId="259"/>
            <ac:spMk id="10" creationId="{F3060C83-F051-4F0E-ABAD-AA0DFC48B218}"/>
          </ac:spMkLst>
        </pc:spChg>
        <pc:spChg chg="add del">
          <ac:chgData name="Wriju Ghosh" userId="93330360-ec5c-4afd-b5e4-d283febfe7a2" providerId="ADAL" clId="{E38A4FCB-00AC-4276-A488-E671A0D8EEC2}" dt="2020-07-06T07:24:05.902" v="29" actId="26606"/>
          <ac:spMkLst>
            <pc:docMk/>
            <pc:sldMk cId="1929227165" sldId="259"/>
            <ac:spMk id="11" creationId="{CB44330D-EA18-4254-AA95-EB49948539B8}"/>
          </ac:spMkLst>
        </pc:spChg>
        <pc:spChg chg="add">
          <ac:chgData name="Wriju Ghosh" userId="93330360-ec5c-4afd-b5e4-d283febfe7a2" providerId="ADAL" clId="{E38A4FCB-00AC-4276-A488-E671A0D8EEC2}" dt="2020-07-06T07:24:14.679" v="34" actId="26606"/>
          <ac:spMkLst>
            <pc:docMk/>
            <pc:sldMk cId="1929227165" sldId="259"/>
            <ac:spMk id="12" creationId="{83C98ABE-055B-441F-B07E-44F97F083C39}"/>
          </ac:spMkLst>
        </pc:spChg>
        <pc:spChg chg="add">
          <ac:chgData name="Wriju Ghosh" userId="93330360-ec5c-4afd-b5e4-d283febfe7a2" providerId="ADAL" clId="{E38A4FCB-00AC-4276-A488-E671A0D8EEC2}" dt="2020-07-06T07:24:14.679" v="34" actId="26606"/>
          <ac:spMkLst>
            <pc:docMk/>
            <pc:sldMk cId="1929227165" sldId="259"/>
            <ac:spMk id="13" creationId="{29FDB030-9B49-4CED-8CCD-4D99382388AC}"/>
          </ac:spMkLst>
        </pc:spChg>
        <pc:spChg chg="add">
          <ac:chgData name="Wriju Ghosh" userId="93330360-ec5c-4afd-b5e4-d283febfe7a2" providerId="ADAL" clId="{E38A4FCB-00AC-4276-A488-E671A0D8EEC2}" dt="2020-07-06T07:24:14.679" v="34" actId="26606"/>
          <ac:spMkLst>
            <pc:docMk/>
            <pc:sldMk cId="1929227165" sldId="259"/>
            <ac:spMk id="15" creationId="{3783CA14-24A1-485C-8B30-D6A5D87987AD}"/>
          </ac:spMkLst>
        </pc:spChg>
        <pc:spChg chg="add">
          <ac:chgData name="Wriju Ghosh" userId="93330360-ec5c-4afd-b5e4-d283febfe7a2" providerId="ADAL" clId="{E38A4FCB-00AC-4276-A488-E671A0D8EEC2}" dt="2020-07-06T07:24:14.679" v="34" actId="26606"/>
          <ac:spMkLst>
            <pc:docMk/>
            <pc:sldMk cId="1929227165" sldId="259"/>
            <ac:spMk id="17" creationId="{9A97C86A-04D6-40F7-AE84-31AB43E6A846}"/>
          </ac:spMkLst>
        </pc:spChg>
        <pc:spChg chg="add">
          <ac:chgData name="Wriju Ghosh" userId="93330360-ec5c-4afd-b5e4-d283febfe7a2" providerId="ADAL" clId="{E38A4FCB-00AC-4276-A488-E671A0D8EEC2}" dt="2020-07-06T07:24:14.679" v="34" actId="26606"/>
          <ac:spMkLst>
            <pc:docMk/>
            <pc:sldMk cId="1929227165" sldId="259"/>
            <ac:spMk id="19" creationId="{FF9F2414-84E8-453E-B1F3-389FDE8192D9}"/>
          </ac:spMkLst>
        </pc:spChg>
        <pc:spChg chg="add">
          <ac:chgData name="Wriju Ghosh" userId="93330360-ec5c-4afd-b5e4-d283febfe7a2" providerId="ADAL" clId="{E38A4FCB-00AC-4276-A488-E671A0D8EEC2}" dt="2020-07-06T07:24:14.679" v="34" actId="26606"/>
          <ac:spMkLst>
            <pc:docMk/>
            <pc:sldMk cId="1929227165" sldId="259"/>
            <ac:spMk id="21" creationId="{3ECA69A1-7536-43AC-85EF-C7106179F5ED}"/>
          </ac:spMkLst>
        </pc:spChg>
        <pc:picChg chg="add mod">
          <ac:chgData name="Wriju Ghosh" userId="93330360-ec5c-4afd-b5e4-d283febfe7a2" providerId="ADAL" clId="{E38A4FCB-00AC-4276-A488-E671A0D8EEC2}" dt="2020-07-06T07:24:14.679" v="34" actId="26606"/>
          <ac:picMkLst>
            <pc:docMk/>
            <pc:sldMk cId="1929227165" sldId="259"/>
            <ac:picMk id="4" creationId="{02FEAABD-9F00-4552-8201-D45DFF47C03C}"/>
          </ac:picMkLst>
        </pc:picChg>
      </pc:sldChg>
      <pc:sldChg chg="addSp delSp modSp new mod setBg modClrScheme chgLayout">
        <pc:chgData name="Wriju Ghosh" userId="93330360-ec5c-4afd-b5e4-d283febfe7a2" providerId="ADAL" clId="{E38A4FCB-00AC-4276-A488-E671A0D8EEC2}" dt="2020-07-06T07:46:56.206" v="53" actId="26606"/>
        <pc:sldMkLst>
          <pc:docMk/>
          <pc:sldMk cId="3546819328" sldId="260"/>
        </pc:sldMkLst>
        <pc:spChg chg="del">
          <ac:chgData name="Wriju Ghosh" userId="93330360-ec5c-4afd-b5e4-d283febfe7a2" providerId="ADAL" clId="{E38A4FCB-00AC-4276-A488-E671A0D8EEC2}" dt="2020-07-06T07:46:46.998" v="49" actId="700"/>
          <ac:spMkLst>
            <pc:docMk/>
            <pc:sldMk cId="3546819328" sldId="260"/>
            <ac:spMk id="2" creationId="{F25E4EC6-52FB-4F84-813D-76A0CD8D4E2C}"/>
          </ac:spMkLst>
        </pc:spChg>
        <pc:spChg chg="del">
          <ac:chgData name="Wriju Ghosh" userId="93330360-ec5c-4afd-b5e4-d283febfe7a2" providerId="ADAL" clId="{E38A4FCB-00AC-4276-A488-E671A0D8EEC2}" dt="2020-07-06T07:46:46.998" v="49" actId="700"/>
          <ac:spMkLst>
            <pc:docMk/>
            <pc:sldMk cId="3546819328" sldId="260"/>
            <ac:spMk id="3" creationId="{2AFB5891-8143-46E0-A69F-8399BA9BC64A}"/>
          </ac:spMkLst>
        </pc:spChg>
        <pc:spChg chg="add">
          <ac:chgData name="Wriju Ghosh" userId="93330360-ec5c-4afd-b5e4-d283febfe7a2" providerId="ADAL" clId="{E38A4FCB-00AC-4276-A488-E671A0D8EEC2}" dt="2020-07-06T07:46:56.206" v="53" actId="26606"/>
          <ac:spMkLst>
            <pc:docMk/>
            <pc:sldMk cId="3546819328" sldId="260"/>
            <ac:spMk id="10" creationId="{F3060C83-F051-4F0E-ABAD-AA0DFC48B218}"/>
          </ac:spMkLst>
        </pc:spChg>
        <pc:spChg chg="add">
          <ac:chgData name="Wriju Ghosh" userId="93330360-ec5c-4afd-b5e4-d283febfe7a2" providerId="ADAL" clId="{E38A4FCB-00AC-4276-A488-E671A0D8EEC2}" dt="2020-07-06T07:46:56.206" v="53" actId="26606"/>
          <ac:spMkLst>
            <pc:docMk/>
            <pc:sldMk cId="3546819328" sldId="260"/>
            <ac:spMk id="12" creationId="{83C98ABE-055B-441F-B07E-44F97F083C39}"/>
          </ac:spMkLst>
        </pc:spChg>
        <pc:spChg chg="add">
          <ac:chgData name="Wriju Ghosh" userId="93330360-ec5c-4afd-b5e4-d283febfe7a2" providerId="ADAL" clId="{E38A4FCB-00AC-4276-A488-E671A0D8EEC2}" dt="2020-07-06T07:46:56.206" v="53" actId="26606"/>
          <ac:spMkLst>
            <pc:docMk/>
            <pc:sldMk cId="3546819328" sldId="260"/>
            <ac:spMk id="14" creationId="{29FDB030-9B49-4CED-8CCD-4D99382388AC}"/>
          </ac:spMkLst>
        </pc:spChg>
        <pc:spChg chg="add">
          <ac:chgData name="Wriju Ghosh" userId="93330360-ec5c-4afd-b5e4-d283febfe7a2" providerId="ADAL" clId="{E38A4FCB-00AC-4276-A488-E671A0D8EEC2}" dt="2020-07-06T07:46:56.206" v="53" actId="26606"/>
          <ac:spMkLst>
            <pc:docMk/>
            <pc:sldMk cId="3546819328" sldId="260"/>
            <ac:spMk id="16" creationId="{3783CA14-24A1-485C-8B30-D6A5D87987AD}"/>
          </ac:spMkLst>
        </pc:spChg>
        <pc:spChg chg="add">
          <ac:chgData name="Wriju Ghosh" userId="93330360-ec5c-4afd-b5e4-d283febfe7a2" providerId="ADAL" clId="{E38A4FCB-00AC-4276-A488-E671A0D8EEC2}" dt="2020-07-06T07:46:56.206" v="53" actId="26606"/>
          <ac:spMkLst>
            <pc:docMk/>
            <pc:sldMk cId="3546819328" sldId="260"/>
            <ac:spMk id="18" creationId="{9A97C86A-04D6-40F7-AE84-31AB43E6A846}"/>
          </ac:spMkLst>
        </pc:spChg>
        <pc:spChg chg="add">
          <ac:chgData name="Wriju Ghosh" userId="93330360-ec5c-4afd-b5e4-d283febfe7a2" providerId="ADAL" clId="{E38A4FCB-00AC-4276-A488-E671A0D8EEC2}" dt="2020-07-06T07:46:56.206" v="53" actId="26606"/>
          <ac:spMkLst>
            <pc:docMk/>
            <pc:sldMk cId="3546819328" sldId="260"/>
            <ac:spMk id="20" creationId="{FF9F2414-84E8-453E-B1F3-389FDE8192D9}"/>
          </ac:spMkLst>
        </pc:spChg>
        <pc:spChg chg="add">
          <ac:chgData name="Wriju Ghosh" userId="93330360-ec5c-4afd-b5e4-d283febfe7a2" providerId="ADAL" clId="{E38A4FCB-00AC-4276-A488-E671A0D8EEC2}" dt="2020-07-06T07:46:56.206" v="53" actId="26606"/>
          <ac:spMkLst>
            <pc:docMk/>
            <pc:sldMk cId="3546819328" sldId="260"/>
            <ac:spMk id="22" creationId="{3ECA69A1-7536-43AC-85EF-C7106179F5ED}"/>
          </ac:spMkLst>
        </pc:spChg>
        <pc:picChg chg="add mod">
          <ac:chgData name="Wriju Ghosh" userId="93330360-ec5c-4afd-b5e4-d283febfe7a2" providerId="ADAL" clId="{E38A4FCB-00AC-4276-A488-E671A0D8EEC2}" dt="2020-07-06T07:46:56.206" v="53" actId="26606"/>
          <ac:picMkLst>
            <pc:docMk/>
            <pc:sldMk cId="3546819328" sldId="260"/>
            <ac:picMk id="5" creationId="{4D4C53FE-A2EC-43BB-898E-818EAF5F5519}"/>
          </ac:picMkLst>
        </pc:picChg>
      </pc:sldChg>
      <pc:sldChg chg="addSp delSp modSp new mod modClrScheme chgLayout">
        <pc:chgData name="Wriju Ghosh" userId="93330360-ec5c-4afd-b5e4-d283febfe7a2" providerId="ADAL" clId="{E38A4FCB-00AC-4276-A488-E671A0D8EEC2}" dt="2020-07-06T09:28:32.010" v="384" actId="20577"/>
        <pc:sldMkLst>
          <pc:docMk/>
          <pc:sldMk cId="143266019" sldId="261"/>
        </pc:sldMkLst>
        <pc:spChg chg="add del mod">
          <ac:chgData name="Wriju Ghosh" userId="93330360-ec5c-4afd-b5e4-d283febfe7a2" providerId="ADAL" clId="{E38A4FCB-00AC-4276-A488-E671A0D8EEC2}" dt="2020-07-06T09:28:20.492" v="378" actId="478"/>
          <ac:spMkLst>
            <pc:docMk/>
            <pc:sldMk cId="143266019" sldId="261"/>
            <ac:spMk id="2" creationId="{6BC0ADD2-E91D-4548-A16C-E6E4E8F3358A}"/>
          </ac:spMkLst>
        </pc:spChg>
        <pc:spChg chg="add mod">
          <ac:chgData name="Wriju Ghosh" userId="93330360-ec5c-4afd-b5e4-d283febfe7a2" providerId="ADAL" clId="{E38A4FCB-00AC-4276-A488-E671A0D8EEC2}" dt="2020-07-06T09:28:32.010" v="384" actId="20577"/>
          <ac:spMkLst>
            <pc:docMk/>
            <pc:sldMk cId="143266019" sldId="261"/>
            <ac:spMk id="3" creationId="{BCFF24DD-D630-4C9F-B133-6668DBBA7742}"/>
          </ac:spMkLst>
        </pc:spChg>
      </pc:sldChg>
      <pc:sldChg chg="addSp modSp new mod modClrScheme modAnim chgLayout">
        <pc:chgData name="Wriju Ghosh" userId="93330360-ec5c-4afd-b5e4-d283febfe7a2" providerId="ADAL" clId="{E38A4FCB-00AC-4276-A488-E671A0D8EEC2}" dt="2020-07-06T10:01:11.789" v="509"/>
        <pc:sldMkLst>
          <pc:docMk/>
          <pc:sldMk cId="3177904297" sldId="262"/>
        </pc:sldMkLst>
        <pc:spChg chg="add mod">
          <ac:chgData name="Wriju Ghosh" userId="93330360-ec5c-4afd-b5e4-d283febfe7a2" providerId="ADAL" clId="{E38A4FCB-00AC-4276-A488-E671A0D8EEC2}" dt="2020-07-06T09:20:41.970" v="172" actId="20577"/>
          <ac:spMkLst>
            <pc:docMk/>
            <pc:sldMk cId="3177904297" sldId="262"/>
            <ac:spMk id="2" creationId="{3F32D013-4198-4136-897D-BEB1D798636B}"/>
          </ac:spMkLst>
        </pc:spChg>
        <pc:spChg chg="add mod">
          <ac:chgData name="Wriju Ghosh" userId="93330360-ec5c-4afd-b5e4-d283febfe7a2" providerId="ADAL" clId="{E38A4FCB-00AC-4276-A488-E671A0D8EEC2}" dt="2020-07-06T09:53:15.020" v="494" actId="20577"/>
          <ac:spMkLst>
            <pc:docMk/>
            <pc:sldMk cId="3177904297" sldId="262"/>
            <ac:spMk id="3" creationId="{8F25242F-45F7-4611-81DF-8E1D6A5070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E420-D138-41F2-97A4-C34B5EBDB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9202F-D0AD-47AC-A091-78DDE079A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7FDD-BBAF-4766-9AF9-D97AF32B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3C46-A8CE-4973-860B-B08AC03BDF7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CDD8-6FDA-434E-8DE5-CD874FE0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432AD-A430-4307-9E2B-D83D6C73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9C28-6CC1-4E2C-A60B-E66379A5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28B7-6150-4D71-B661-98B4D593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655E1-04F7-4C32-AF57-3EE81B447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C2FA7-4060-4382-A682-C4913FB3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3C46-A8CE-4973-860B-B08AC03BDF7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6F3F-6078-418D-9D64-FBA44540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9C70-C203-418F-9995-B1C87767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9C28-6CC1-4E2C-A60B-E66379A5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8E053-2E1A-4B35-AB99-37E83739C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B92E2-6EE5-49A9-AD6E-1AFD5F268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E1DA-F23D-4376-A0EB-9EA5FFE8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3C46-A8CE-4973-860B-B08AC03BDF7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3F6F-8D80-487E-90DA-2DB80AB2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E520-9DF5-4F2E-BB46-9901D13E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9C28-6CC1-4E2C-A60B-E66379A5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89F4-92D2-4CBD-8E22-E6C0BE5A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5C69-F0B7-459F-9899-6DCB4156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CF3E-C36B-4465-A2C9-D66A1DA4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3C46-A8CE-4973-860B-B08AC03BDF7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FA05D-3488-4612-A97D-20B021DB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51A5-4F1D-4A7F-8E44-88086234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9C28-6CC1-4E2C-A60B-E66379A5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4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2DE5-1952-4E93-8BDE-7A1F6C14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C4299-392D-4C5A-B8C1-62377715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2EDD0-0A21-4DA5-BA9B-CABFF74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3C46-A8CE-4973-860B-B08AC03BDF7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C0EA-921F-4274-A0BD-BA38ACB8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484E-2EAA-411A-BCCE-CA3B6109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9C28-6CC1-4E2C-A60B-E66379A5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1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C740-0B65-4468-8466-1A66F943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3633-1D4E-400F-B302-089D35113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48929-74BD-40D4-A293-4854F79AA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84FC-9667-4B62-A482-9ABF5AE9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3C46-A8CE-4973-860B-B08AC03BDF7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FAB0-48A2-442A-B65C-76481EFB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581E0-2890-4C21-90FF-08039D88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9C28-6CC1-4E2C-A60B-E66379A5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3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1309-5A94-4CA3-B196-A447F31D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263C9-EBB2-4E68-B9F9-43CE707F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4F26D-622C-4F4C-BC60-02812A111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B556F-6326-4373-BC09-22CEA2BD8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E83E5-C2A4-43B0-8675-419A6642A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3A18C-6089-48B8-A1B7-8FE46BF4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3C46-A8CE-4973-860B-B08AC03BDF7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232B6-DD4C-45F7-BB8E-410C9273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BEDD3-A7F2-4A64-8642-17546EA9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9C28-6CC1-4E2C-A60B-E66379A5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D138-AE1E-4BE9-B3B4-D28BF8B6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8D291-0DE3-492A-8FE1-FD7EBE18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3C46-A8CE-4973-860B-B08AC03BDF7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02F29-935F-41ED-AE57-DFD71663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A0858-93AB-405B-9275-9C15497C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9C28-6CC1-4E2C-A60B-E66379A5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5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3124C-4668-4A3F-BA30-8906683B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3C46-A8CE-4973-860B-B08AC03BDF7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8671D-2054-4BFB-9093-A518DE74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08C6-D77F-4028-BFBA-B32FD358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9C28-6CC1-4E2C-A60B-E66379A5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7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55A5-B748-4118-A6ED-8617CAE5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DD5E-B273-4810-8037-B5196A0D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86657-CD35-44A8-A06C-0D32F9F6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7C5C6-F0A8-441A-A7C0-7799B779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3C46-A8CE-4973-860B-B08AC03BDF7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CC5F5-ED04-49A4-8781-D5647F6F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9647C-814B-4FFF-885C-BDF23DF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9C28-6CC1-4E2C-A60B-E66379A5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5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34A4-64AD-4B43-8E55-9F5A8BE8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3187F-96D7-459E-A1C9-B4E3ECEDF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265DD-7BAC-4EA1-9871-8474D4252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776C5-FF04-41D2-9B48-6D65DCAD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3C46-A8CE-4973-860B-B08AC03BDF7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888DE-06E0-4B04-A0F3-D1ACEAFB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373E-0D23-4096-8167-EDAF8D3D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9C28-6CC1-4E2C-A60B-E66379A5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B33FB-02A7-47E1-9692-8A271414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A0C75-37C3-4832-8546-DF735E2DC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FAFC-C511-4F7C-B88B-E17DE3F0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3C46-A8CE-4973-860B-B08AC03BDF7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CBCAB-A085-45B0-9D78-C3A412901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A9195-9DD7-40E8-A20A-FA953B608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9C28-6CC1-4E2C-A60B-E66379A5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announcing-net-core-3-0-preview-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t-core-is-the-future-of-net/" TargetMode="External"/><Relationship Id="rId2" Type="http://schemas.openxmlformats.org/officeDocument/2006/relationships/hyperlink" Target="https://devblogs.microsoft.com/dotnet/introducing-net-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blogs.microsoft.com/dotnet/announcing-net-5-0-preview-6/" TargetMode="External"/><Relationship Id="rId5" Type="http://schemas.openxmlformats.org/officeDocument/2006/relationships/hyperlink" Target="https://github.com/dotnet/core/blob/master/release-notes/README.md" TargetMode="External"/><Relationship Id="rId4" Type="http://schemas.openxmlformats.org/officeDocument/2006/relationships/hyperlink" Target="https://github.com/dotnet/core/blob/master/roadmap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0092F-38AE-478D-B400-B646B51D2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D0B699-9A4F-4DFC-8418-792E32D08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.NET 5 and beyond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9C0BF-E28E-411A-8FAD-A21634379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Wriju Ghosh</a:t>
            </a:r>
          </a:p>
          <a:p>
            <a:r>
              <a:rPr lang="en-US" dirty="0">
                <a:solidFill>
                  <a:srgbClr val="FFFFFF"/>
                </a:solidFill>
              </a:rPr>
              <a:t>Cloud Solution Architect, Microsoft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DFD64740-7CF2-4CB7-8489-787BC6DE31DE}"/>
              </a:ext>
            </a:extLst>
          </p:cNvPr>
          <p:cNvSpPr txBox="1">
            <a:spLocks/>
          </p:cNvSpPr>
          <p:nvPr/>
        </p:nvSpPr>
        <p:spPr>
          <a:xfrm>
            <a:off x="1524000" y="5278669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Twitter @wrijugh</a:t>
            </a:r>
          </a:p>
        </p:txBody>
      </p:sp>
    </p:spTree>
    <p:extLst>
      <p:ext uri="{BB962C8B-B14F-4D97-AF65-F5344CB8AC3E}">
        <p14:creationId xmlns:p14="http://schemas.microsoft.com/office/powerpoint/2010/main" val="63885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4C53FE-A2EC-43BB-898E-818EAF5F5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406F8-B494-40EA-AD6D-47868930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/>
              <a:t>Few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E730-B2AC-435D-8B00-5FCFA5682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</a:rPr>
              <a:t>T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he next release after </a:t>
            </a:r>
            <a:r>
              <a:rPr lang="en-US" b="0" i="0" u="sng" dirty="0">
                <a:effectLst/>
                <a:latin typeface="Segoe UI" panose="020B0502040204020203" pitchFamily="34" charset="0"/>
                <a:hlinkClick r:id="rId2"/>
              </a:rPr>
              <a:t>.NET Core 3.0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 will be .NET 5. This will be the next big release in the .NET family.</a:t>
            </a:r>
          </a:p>
          <a:p>
            <a:pPr>
              <a:lnSpc>
                <a:spcPct val="150000"/>
              </a:lnSpc>
            </a:pP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There will be just one .NET going forward, and you will be able to use it to target Windows, Linux, macOS, iOS, Android, </a:t>
            </a:r>
            <a:r>
              <a:rPr lang="en-US" b="0" i="0" u="none" strike="noStrike" dirty="0" err="1">
                <a:effectLst/>
                <a:latin typeface="Segoe UI" panose="020B0502040204020203" pitchFamily="34" charset="0"/>
              </a:rPr>
              <a:t>tvOS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, </a:t>
            </a:r>
            <a:r>
              <a:rPr lang="en-US" b="0" i="0" u="none" strike="noStrike" dirty="0" err="1">
                <a:effectLst/>
                <a:latin typeface="Segoe UI" panose="020B0502040204020203" pitchFamily="34" charset="0"/>
              </a:rPr>
              <a:t>watchOS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 and </a:t>
            </a:r>
            <a:r>
              <a:rPr lang="en-US" b="0" i="0" u="none" strike="noStrike" dirty="0" err="1">
                <a:effectLst/>
                <a:latin typeface="Segoe UI" panose="020B0502040204020203" pitchFamily="34" charset="0"/>
              </a:rPr>
              <a:t>WebAssembly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 and more.</a:t>
            </a:r>
          </a:p>
          <a:p>
            <a:pPr>
              <a:lnSpc>
                <a:spcPct val="150000"/>
              </a:lnSpc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Microsoft is skipping the version 4 because it would confuse users that are familiar with the .NET Framework, which has been using the 4.x series for a long time</a:t>
            </a:r>
            <a:r>
              <a:rPr lang="en-US" b="0" i="0" u="none" strike="noStrike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. </a:t>
            </a:r>
            <a:endParaRPr lang="en-US" b="0" i="0" u="none" strike="noStrike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EAABD-9F00-4552-8201-D45DFF47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4522"/>
            <a:ext cx="10905066" cy="5288954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2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4B4B7B-E794-453E-9738-6E29D664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7987"/>
            <a:ext cx="10905066" cy="4362024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8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D013-4198-4136-897D-BEB1D798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242F-45F7-4611-81DF-8E1D6A50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there be .NET Core 4 before .NET 5? </a:t>
            </a:r>
          </a:p>
          <a:p>
            <a:pPr lvl="1"/>
            <a:r>
              <a:rPr lang="en-US" b="0" i="0" u="none" strike="noStrike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Microsoft is skipping the version 4 because it would confuse users that are familiar with the .NET Framework, which has been using the 4.x series for a long time. </a:t>
            </a:r>
          </a:p>
          <a:p>
            <a:pPr lvl="1"/>
            <a:r>
              <a:rPr lang="en-US" b="0" i="0" u="none" strike="noStrike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Additionally, Microsoft wanted to clearly communicate that .NET 5 is the future for the .NET platform</a:t>
            </a:r>
          </a:p>
          <a:p>
            <a:pPr lvl="1"/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What will happen with Mono project?</a:t>
            </a:r>
          </a:p>
          <a:p>
            <a:pPr lvl="1"/>
            <a:r>
              <a:rPr lang="en-US" b="0" i="0" u="none" strike="noStrike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Microsoft is in the process of making 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CoreCLR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and Mono drop-in replacements for one another. Microsoft will make it as simple as a build switch to choose between the different runtime options.</a:t>
            </a:r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0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24DD-D630-4C9F-B133-6668DBBA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883"/>
            <a:ext cx="10515600" cy="5895080"/>
          </a:xfrm>
        </p:spPr>
        <p:txBody>
          <a:bodyPr>
            <a:normAutofit/>
          </a:bodyPr>
          <a:lstStyle/>
          <a:p>
            <a:r>
              <a:rPr lang="en-US" dirty="0"/>
              <a:t>Official Blogs </a:t>
            </a:r>
          </a:p>
          <a:p>
            <a:pPr lvl="1"/>
            <a:r>
              <a:rPr lang="en-US" dirty="0">
                <a:hlinkClick r:id="rId2"/>
              </a:rPr>
              <a:t>https://devblogs.microsoft.com/dotnet/introducing-net-5/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https://devblogs.microsoft.com/dotnet/net-core-is-the-future-of-net/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Page </a:t>
            </a:r>
            <a:r>
              <a:rPr lang="en-US" dirty="0">
                <a:hlinkClick r:id="rId4"/>
              </a:rPr>
              <a:t>https://github.com/dotnet/core/blob/master/roadmap.md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Release Note </a:t>
            </a:r>
            <a:r>
              <a:rPr lang="en-US" dirty="0">
                <a:hlinkClick r:id="rId5"/>
              </a:rPr>
              <a:t>https://github.com/dotnet/core/blob/master/release-notes/README.md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.NET 5 Preview 6 </a:t>
            </a:r>
            <a:r>
              <a:rPr lang="en-US" dirty="0">
                <a:hlinkClick r:id="rId6"/>
              </a:rPr>
              <a:t>https://devblogs.microsoft.com/dotnet/announcing-net-5-0-preview-6/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26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7C2B9EA57674B843D7F60019AF554" ma:contentTypeVersion="17" ma:contentTypeDescription="Create a new document." ma:contentTypeScope="" ma:versionID="c3b3540228c8a3bf51b72c7dac9926d6">
  <xsd:schema xmlns:xsd="http://www.w3.org/2001/XMLSchema" xmlns:xs="http://www.w3.org/2001/XMLSchema" xmlns:p="http://schemas.microsoft.com/office/2006/metadata/properties" xmlns:ns1="http://schemas.microsoft.com/sharepoint/v3" xmlns:ns3="d7b3c2be-e422-4726-9e8a-8971bfbdaf7c" xmlns:ns4="42fc0756-1634-4385-8355-c0306500278a" targetNamespace="http://schemas.microsoft.com/office/2006/metadata/properties" ma:root="true" ma:fieldsID="3cfe6105b28dc35c709805d7c6cfc8c7" ns1:_="" ns3:_="" ns4:_="">
    <xsd:import namespace="http://schemas.microsoft.com/sharepoint/v3"/>
    <xsd:import namespace="d7b3c2be-e422-4726-9e8a-8971bfbdaf7c"/>
    <xsd:import namespace="42fc0756-1634-4385-8355-c0306500278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3c2be-e422-4726-9e8a-8971bfbdaf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c0756-1634-4385-8355-c030650027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9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0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42fc0756-1634-4385-8355-c0306500278a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975E2EE-F5BA-4BCA-88A1-393EBC4F45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7b3c2be-e422-4726-9e8a-8971bfbdaf7c"/>
    <ds:schemaRef ds:uri="42fc0756-1634-4385-8355-c030650027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479FBC-18F9-4209-9378-7C317B5B4C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8AC96A-B665-4AF0-B395-695DD07CD06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42fc0756-1634-4385-8355-c0306500278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.NET 5 and beyond</vt:lpstr>
      <vt:lpstr>PowerPoint Presentation</vt:lpstr>
      <vt:lpstr>Few facts</vt:lpstr>
      <vt:lpstr>PowerPoint Presentation</vt:lpstr>
      <vt:lpstr>PowerPoint Presentation</vt:lpstr>
      <vt:lpstr>FAQ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5 and beyond</dc:title>
  <dc:creator>Wriju Ghosh</dc:creator>
  <cp:lastModifiedBy>Wriju Ghosh</cp:lastModifiedBy>
  <cp:revision>1</cp:revision>
  <dcterms:created xsi:type="dcterms:W3CDTF">2020-07-06T07:48:14Z</dcterms:created>
  <dcterms:modified xsi:type="dcterms:W3CDTF">2020-07-06T10:02:01Z</dcterms:modified>
</cp:coreProperties>
</file>