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75BAF-14B7-410C-8DE8-530E22B14E44}" v="1" dt="2020-07-14T07:09:08.720"/>
    <p1510:client id="{359BF3CC-9A94-45E4-A688-D232B9C4D923}" v="3" dt="2020-07-14T07:05:4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1A175BAF-14B7-410C-8DE8-530E22B14E44}"/>
    <pc:docChg chg="undo custSel mod modSld">
      <pc:chgData name="Wriju Ghosh" userId="93330360-ec5c-4afd-b5e4-d283febfe7a2" providerId="ADAL" clId="{1A175BAF-14B7-410C-8DE8-530E22B14E44}" dt="2020-07-14T07:09:34.354" v="47" actId="113"/>
      <pc:docMkLst>
        <pc:docMk/>
      </pc:docMkLst>
      <pc:sldChg chg="addSp delSp modSp mod setBg setClrOvrMap">
        <pc:chgData name="Wriju Ghosh" userId="93330360-ec5c-4afd-b5e4-d283febfe7a2" providerId="ADAL" clId="{1A175BAF-14B7-410C-8DE8-530E22B14E44}" dt="2020-07-14T07:08:17.364" v="15" actId="962"/>
        <pc:sldMkLst>
          <pc:docMk/>
          <pc:sldMk cId="3723289002" sldId="256"/>
        </pc:sldMkLst>
        <pc:spChg chg="mod">
          <ac:chgData name="Wriju Ghosh" userId="93330360-ec5c-4afd-b5e4-d283febfe7a2" providerId="ADAL" clId="{1A175BAF-14B7-410C-8DE8-530E22B14E44}" dt="2020-07-14T07:07:59.772" v="13" actId="26606"/>
          <ac:spMkLst>
            <pc:docMk/>
            <pc:sldMk cId="3723289002" sldId="256"/>
            <ac:spMk id="2" creationId="{7381A86A-3532-4B02-BAA1-860D6F791F3C}"/>
          </ac:spMkLst>
        </pc:spChg>
        <pc:spChg chg="mod">
          <ac:chgData name="Wriju Ghosh" userId="93330360-ec5c-4afd-b5e4-d283febfe7a2" providerId="ADAL" clId="{1A175BAF-14B7-410C-8DE8-530E22B14E44}" dt="2020-07-14T07:07:59.772" v="13" actId="26606"/>
          <ac:spMkLst>
            <pc:docMk/>
            <pc:sldMk cId="3723289002" sldId="256"/>
            <ac:spMk id="3" creationId="{89B8F2CD-0EEB-47A8-8A02-931FAAECF090}"/>
          </ac:spMkLst>
        </pc:spChg>
        <pc:spChg chg="add del">
          <ac:chgData name="Wriju Ghosh" userId="93330360-ec5c-4afd-b5e4-d283febfe7a2" providerId="ADAL" clId="{1A175BAF-14B7-410C-8DE8-530E22B14E44}" dt="2020-07-14T07:07:59.772" v="13" actId="26606"/>
          <ac:spMkLst>
            <pc:docMk/>
            <pc:sldMk cId="3723289002" sldId="256"/>
            <ac:spMk id="9" creationId="{71B2258F-86CA-4D4D-8270-BC05FCDEBFB3}"/>
          </ac:spMkLst>
        </pc:spChg>
        <pc:spChg chg="add del">
          <ac:chgData name="Wriju Ghosh" userId="93330360-ec5c-4afd-b5e4-d283febfe7a2" providerId="ADAL" clId="{1A175BAF-14B7-410C-8DE8-530E22B14E44}" dt="2020-07-14T07:07:59.754" v="12" actId="26606"/>
          <ac:spMkLst>
            <pc:docMk/>
            <pc:sldMk cId="3723289002" sldId="256"/>
            <ac:spMk id="14" creationId="{5A59F003-E00A-43F9-91DC-CC54E3B87466}"/>
          </ac:spMkLst>
        </pc:spChg>
        <pc:spChg chg="add del">
          <ac:chgData name="Wriju Ghosh" userId="93330360-ec5c-4afd-b5e4-d283febfe7a2" providerId="ADAL" clId="{1A175BAF-14B7-410C-8DE8-530E22B14E44}" dt="2020-07-14T07:07:59.754" v="12" actId="26606"/>
          <ac:spMkLst>
            <pc:docMk/>
            <pc:sldMk cId="3723289002" sldId="256"/>
            <ac:spMk id="16" creationId="{D74A4382-E3AD-430A-9A1F-DFA3E0E77A7D}"/>
          </ac:spMkLst>
        </pc:spChg>
        <pc:spChg chg="add del">
          <ac:chgData name="Wriju Ghosh" userId="93330360-ec5c-4afd-b5e4-d283febfe7a2" providerId="ADAL" clId="{1A175BAF-14B7-410C-8DE8-530E22B14E44}" dt="2020-07-14T07:07:59.754" v="12" actId="26606"/>
          <ac:spMkLst>
            <pc:docMk/>
            <pc:sldMk cId="3723289002" sldId="256"/>
            <ac:spMk id="18" creationId="{79F40191-0F44-4FD1-82CC-ACB507C14BE6}"/>
          </ac:spMkLst>
        </pc:spChg>
        <pc:spChg chg="add">
          <ac:chgData name="Wriju Ghosh" userId="93330360-ec5c-4afd-b5e4-d283febfe7a2" providerId="ADAL" clId="{1A175BAF-14B7-410C-8DE8-530E22B14E44}" dt="2020-07-14T07:07:59.772" v="13" actId="26606"/>
          <ac:spMkLst>
            <pc:docMk/>
            <pc:sldMk cId="3723289002" sldId="256"/>
            <ac:spMk id="20" creationId="{E20EB187-900F-4AF5-813B-101456D9FD39}"/>
          </ac:spMkLst>
        </pc:spChg>
        <pc:picChg chg="add mod">
          <ac:chgData name="Wriju Ghosh" userId="93330360-ec5c-4afd-b5e4-d283febfe7a2" providerId="ADAL" clId="{1A175BAF-14B7-410C-8DE8-530E22B14E44}" dt="2020-07-14T07:08:17.364" v="15" actId="962"/>
          <ac:picMkLst>
            <pc:docMk/>
            <pc:sldMk cId="3723289002" sldId="256"/>
            <ac:picMk id="5" creationId="{80178490-AE8D-431F-86F1-D1B13A56CD94}"/>
          </ac:picMkLst>
        </pc:picChg>
        <pc:cxnChg chg="add">
          <ac:chgData name="Wriju Ghosh" userId="93330360-ec5c-4afd-b5e4-d283febfe7a2" providerId="ADAL" clId="{1A175BAF-14B7-410C-8DE8-530E22B14E44}" dt="2020-07-14T07:07:59.772" v="13" actId="26606"/>
          <ac:cxnSpMkLst>
            <pc:docMk/>
            <pc:sldMk cId="3723289002" sldId="256"/>
            <ac:cxnSpMk id="21" creationId="{624D17C8-E9C2-48A4-AA36-D7048A6CCC41}"/>
          </ac:cxnSpMkLst>
        </pc:cxnChg>
      </pc:sldChg>
      <pc:sldChg chg="modSp mod">
        <pc:chgData name="Wriju Ghosh" userId="93330360-ec5c-4afd-b5e4-d283febfe7a2" providerId="ADAL" clId="{1A175BAF-14B7-410C-8DE8-530E22B14E44}" dt="2020-07-14T07:09:34.354" v="47" actId="113"/>
        <pc:sldMkLst>
          <pc:docMk/>
          <pc:sldMk cId="2352305040" sldId="257"/>
        </pc:sldMkLst>
        <pc:spChg chg="mod">
          <ac:chgData name="Wriju Ghosh" userId="93330360-ec5c-4afd-b5e4-d283febfe7a2" providerId="ADAL" clId="{1A175BAF-14B7-410C-8DE8-530E22B14E44}" dt="2020-07-14T07:09:34.354" v="47" actId="113"/>
          <ac:spMkLst>
            <pc:docMk/>
            <pc:sldMk cId="2352305040" sldId="257"/>
            <ac:spMk id="2" creationId="{69BD9DA0-07A4-4881-9744-BDF85114CA3A}"/>
          </ac:spMkLst>
        </pc:spChg>
        <pc:spChg chg="mod">
          <ac:chgData name="Wriju Ghosh" userId="93330360-ec5c-4afd-b5e4-d283febfe7a2" providerId="ADAL" clId="{1A175BAF-14B7-410C-8DE8-530E22B14E44}" dt="2020-07-14T07:09:25.300" v="46" actId="20577"/>
          <ac:spMkLst>
            <pc:docMk/>
            <pc:sldMk cId="2352305040" sldId="257"/>
            <ac:spMk id="3" creationId="{1AF7614B-2645-40F5-835F-DE3F3A717756}"/>
          </ac:spMkLst>
        </pc:spChg>
      </pc:sldChg>
    </pc:docChg>
  </pc:docChgLst>
  <pc:docChgLst>
    <pc:chgData name="Wriju Ghosh" userId="93330360-ec5c-4afd-b5e4-d283febfe7a2" providerId="ADAL" clId="{359BF3CC-9A94-45E4-A688-D232B9C4D923}"/>
    <pc:docChg chg="modSld">
      <pc:chgData name="Wriju Ghosh" userId="93330360-ec5c-4afd-b5e4-d283febfe7a2" providerId="ADAL" clId="{359BF3CC-9A94-45E4-A688-D232B9C4D923}" dt="2020-07-14T07:05:50.665" v="67" actId="20577"/>
      <pc:docMkLst>
        <pc:docMk/>
      </pc:docMkLst>
      <pc:sldChg chg="modSp mod">
        <pc:chgData name="Wriju Ghosh" userId="93330360-ec5c-4afd-b5e4-d283febfe7a2" providerId="ADAL" clId="{359BF3CC-9A94-45E4-A688-D232B9C4D923}" dt="2020-07-14T07:05:50.665" v="67" actId="20577"/>
        <pc:sldMkLst>
          <pc:docMk/>
          <pc:sldMk cId="2352305040" sldId="257"/>
        </pc:sldMkLst>
        <pc:spChg chg="mod">
          <ac:chgData name="Wriju Ghosh" userId="93330360-ec5c-4afd-b5e4-d283febfe7a2" providerId="ADAL" clId="{359BF3CC-9A94-45E4-A688-D232B9C4D923}" dt="2020-07-14T07:03:49.637" v="8" actId="20577"/>
          <ac:spMkLst>
            <pc:docMk/>
            <pc:sldMk cId="2352305040" sldId="257"/>
            <ac:spMk id="2" creationId="{69BD9DA0-07A4-4881-9744-BDF85114CA3A}"/>
          </ac:spMkLst>
        </pc:spChg>
        <pc:spChg chg="mod">
          <ac:chgData name="Wriju Ghosh" userId="93330360-ec5c-4afd-b5e4-d283febfe7a2" providerId="ADAL" clId="{359BF3CC-9A94-45E4-A688-D232B9C4D923}" dt="2020-07-14T07:05:50.665" v="67" actId="20577"/>
          <ac:spMkLst>
            <pc:docMk/>
            <pc:sldMk cId="2352305040" sldId="257"/>
            <ac:spMk id="3" creationId="{1AF7614B-2645-40F5-835F-DE3F3A7177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906B-7325-41DF-A31D-8D71C9DA1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7F98-32D2-4EE5-96F2-ABF9E6FB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9A5D-5CC8-40A0-B776-1485F67A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C87D-2A1E-4AF0-B253-B3D20EF7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6B1D-F634-4AE3-BF79-5F29EE47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01D-DA29-4B37-965E-5D546EC2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505AA-4092-49F6-904F-EA3EECD9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C4CA-549F-4CF6-8634-11262013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93BE-9E3C-4457-91FB-D42AFC4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4DB9-5370-4A88-8E84-EFE29C40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3FFB3-F919-4F86-BF7D-7E386F63C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52AFC-39EF-4452-8905-3F0E9D24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6E4D-4B77-4D34-ACC3-31F32DED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99D1-E1A0-4D1C-A9BB-DB36F85F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80D5-DFDE-4EBE-9477-897C0BF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D8A-D979-4E7B-8E88-2ED3D09B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34DF-A129-429D-AE6F-08DB193A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51A8-239B-458D-B7F7-B3842146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BE3-4A83-4E05-B7DC-3E5B550A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7004-DAB6-42F7-B866-BA3B9C63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EDBF-9E7D-41CE-91C0-019092E1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BA1F-21EB-4DE9-804B-3DA5701B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993B-F860-4A52-BE0C-5D80B755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084B-E02B-4896-9BD8-161F410F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3931-B768-476C-BEBC-275B374A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843-FD78-43AD-8424-E3ABF1EA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F1EC-0C11-4E60-84F1-5742DC9F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2173-1DB6-4D8A-9E62-A44AD1A9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EE7C2-1A14-4F8F-9B68-49D9131F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5C7F-EFE0-46C2-A0A0-EF80B4B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A048-8E09-445F-BF18-2BA0E95F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FD6D-D590-4163-9236-D7831AAF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5F54-8857-4741-8A07-B1364656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3B5A8-6098-435A-A0E5-1670F367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46AEB-485F-4A16-95E9-39C637F6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D56AA-9672-4B83-8BE1-3FC927421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E89F2-789B-4918-8F8C-4C72E63C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32321-FDE8-459C-B4EE-7DAB1BFB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429CB-16CA-4357-B30C-6F7CA030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CE7-9425-4107-8A2F-7FC92DC7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781EC-F892-421D-A76A-30A492A6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BB692-85A0-4E31-8E76-7F958CC8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7E1D7-88BA-43E2-8D0E-458908F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0D6DD-6AF8-49A9-9297-29C8151F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ABE95-544A-44BA-9C96-A8C3415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8E4AB-BC6B-4929-BBFC-BD5DF865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7C2F-8CA7-4648-B38C-F9C63944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01F5-CBF6-43DA-AEC9-8D63015E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31AA8-31E7-400B-BFE7-61B46576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93333-1B74-48D5-B806-B880BEE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D7AF-DC7B-45A0-9B43-6E57551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E263-93E1-4C02-966C-14CA8C4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F56A-5E7D-4CD0-8022-934282D5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836CB-208D-4CE4-A569-8667E872A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BE0B5-0C6F-4B03-B10D-3006A42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2294-907E-4B1C-BA8D-5528AEA5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BB63-7F0B-4A57-91C2-32D386A7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2A1D-424B-4935-B523-84D63D5F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142CB-5F5E-44B8-95A1-1DEEF6DE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84BBE-FE97-4A83-92E1-8F4D1687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EA81-484A-45F0-B4C6-ED067FB86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45EA-A12E-4CF0-8E82-F783F81C727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219B-DC6F-4CDE-B932-72F53EBCA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1470-D807-4D14-A90E-1DC3287A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6527-8553-4E63-8BB6-D1C34591C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" TargetMode="External"/><Relationship Id="rId7" Type="http://schemas.openxmlformats.org/officeDocument/2006/relationships/hyperlink" Target="https://github.com/wrijugh/Tech-Presentations/123-Azure.pptx" TargetMode="External"/><Relationship Id="rId2" Type="http://schemas.openxmlformats.org/officeDocument/2006/relationships/hyperlink" Target="http://az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rijugh/AskWriju/issues" TargetMode="External"/><Relationship Id="rId5" Type="http://schemas.openxmlformats.org/officeDocument/2006/relationships/hyperlink" Target="https://docs.microsoft.com/en-us/azure/" TargetMode="External"/><Relationship Id="rId4" Type="http://schemas.openxmlformats.org/officeDocument/2006/relationships/hyperlink" Target="https://docs.microsoft.com/en-us/learn/browse/?products=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green field&#10;&#10;Description automatically generated">
            <a:extLst>
              <a:ext uri="{FF2B5EF4-FFF2-40B4-BE49-F238E27FC236}">
                <a16:creationId xmlns:a16="http://schemas.microsoft.com/office/drawing/2014/main" id="{80178490-AE8D-431F-86F1-D1B13A56C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64" b="120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A86A-3532-4B02-BAA1-860D6F791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123 Azure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F2CD-0EEB-47A8-8A02-931FAAECF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Wriju Ghosh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  <a:p>
            <a:pPr algn="r"/>
            <a:r>
              <a:rPr lang="en-US" sz="2800">
                <a:solidFill>
                  <a:srgbClr val="FFFFFF"/>
                </a:solidFill>
              </a:rPr>
              <a:t>Twitter: @wrijugh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8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9DA0-07A4-4881-9744-BDF85114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14B-2645-40F5-835F-DE3F3A71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</a:t>
            </a:r>
            <a:r>
              <a:rPr lang="en-US" dirty="0">
                <a:hlinkClick r:id="rId2"/>
              </a:rPr>
              <a:t>http://azure.com</a:t>
            </a:r>
            <a:r>
              <a:rPr lang="en-US" dirty="0"/>
              <a:t> </a:t>
            </a:r>
          </a:p>
          <a:p>
            <a:r>
              <a:rPr lang="en-US" dirty="0"/>
              <a:t>Free Account </a:t>
            </a:r>
            <a:r>
              <a:rPr lang="en-US" dirty="0">
                <a:hlinkClick r:id="rId3"/>
              </a:rPr>
              <a:t>https://azure.microsoft.com/en-us/free/</a:t>
            </a:r>
            <a:r>
              <a:rPr lang="en-US" dirty="0"/>
              <a:t> </a:t>
            </a:r>
          </a:p>
          <a:p>
            <a:r>
              <a:rPr lang="en-US" dirty="0"/>
              <a:t>Microsoft Learn </a:t>
            </a:r>
            <a:r>
              <a:rPr lang="en-US" dirty="0">
                <a:hlinkClick r:id="rId4"/>
              </a:rPr>
              <a:t>https://docs.microsoft.com/en-us/learn/browse/?products=azure</a:t>
            </a:r>
            <a:endParaRPr lang="en-US" dirty="0"/>
          </a:p>
          <a:p>
            <a:r>
              <a:rPr lang="en-US" dirty="0"/>
              <a:t>Azure Documentations </a:t>
            </a:r>
            <a:r>
              <a:rPr lang="en-US" dirty="0">
                <a:hlinkClick r:id="rId5"/>
              </a:rPr>
              <a:t>https://docs.microsoft.com/en-us/azure/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Follow-up Questions </a:t>
            </a:r>
            <a:r>
              <a:rPr lang="en-US" dirty="0">
                <a:hlinkClick r:id="rId6"/>
              </a:rPr>
              <a:t>https://github.com/wrijugh/AskWriju/issues</a:t>
            </a:r>
            <a:r>
              <a:rPr lang="en-US" dirty="0"/>
              <a:t> </a:t>
            </a:r>
          </a:p>
          <a:p>
            <a:r>
              <a:rPr lang="en-US" dirty="0"/>
              <a:t>Slide  </a:t>
            </a:r>
            <a:r>
              <a:rPr lang="en-US" dirty="0">
                <a:hlinkClick r:id="rId7"/>
              </a:rPr>
              <a:t>https://github.com/wrijugh/Tech-Presentations/123-Azure.pptx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42fc0756-1634-4385-8355-c0306500278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7C2B9EA57674B843D7F60019AF554" ma:contentTypeVersion="17" ma:contentTypeDescription="Create a new document." ma:contentTypeScope="" ma:versionID="c3b3540228c8a3bf51b72c7dac9926d6">
  <xsd:schema xmlns:xsd="http://www.w3.org/2001/XMLSchema" xmlns:xs="http://www.w3.org/2001/XMLSchema" xmlns:p="http://schemas.microsoft.com/office/2006/metadata/properties" xmlns:ns1="http://schemas.microsoft.com/sharepoint/v3" xmlns:ns3="d7b3c2be-e422-4726-9e8a-8971bfbdaf7c" xmlns:ns4="42fc0756-1634-4385-8355-c0306500278a" targetNamespace="http://schemas.microsoft.com/office/2006/metadata/properties" ma:root="true" ma:fieldsID="3cfe6105b28dc35c709805d7c6cfc8c7" ns1:_="" ns3:_="" ns4:_="">
    <xsd:import namespace="http://schemas.microsoft.com/sharepoint/v3"/>
    <xsd:import namespace="d7b3c2be-e422-4726-9e8a-8971bfbdaf7c"/>
    <xsd:import namespace="42fc0756-1634-4385-8355-c030650027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3c2be-e422-4726-9e8a-8971bfbdaf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c0756-1634-4385-8355-c030650027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894F74-A9A4-4DE1-A4CD-068EC9926E1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2fc0756-1634-4385-8355-c0306500278a"/>
  </ds:schemaRefs>
</ds:datastoreItem>
</file>

<file path=customXml/itemProps2.xml><?xml version="1.0" encoding="utf-8"?>
<ds:datastoreItem xmlns:ds="http://schemas.openxmlformats.org/officeDocument/2006/customXml" ds:itemID="{D0E9F5BB-7DB9-4E61-958A-F5F1C335A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89C5A-D001-4547-94FD-C3E2A95F5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7b3c2be-e422-4726-9e8a-8971bfbdaf7c"/>
    <ds:schemaRef ds:uri="42fc0756-1634-4385-8355-c030650027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123 Azure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 Azure </dc:title>
  <dc:creator>Wriju Ghosh</dc:creator>
  <cp:lastModifiedBy>Wriju Ghosh</cp:lastModifiedBy>
  <cp:revision>1</cp:revision>
  <dcterms:created xsi:type="dcterms:W3CDTF">2020-07-14T07:07:59Z</dcterms:created>
  <dcterms:modified xsi:type="dcterms:W3CDTF">2020-07-14T07:10:00Z</dcterms:modified>
</cp:coreProperties>
</file>