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256" r:id="rId3"/>
    <p:sldId id="381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718BEA-6254-49DC-A1BF-CC534ACBD15E}" v="5" dt="2019-08-08T16:42:28.1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2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riju Ghosh" userId="4f12ad63460aa891" providerId="LiveId" clId="{E1718BEA-6254-49DC-A1BF-CC534ACBD15E}"/>
    <pc:docChg chg="custSel mod addSld delSld modSld sldOrd">
      <pc:chgData name="Wriju Ghosh" userId="4f12ad63460aa891" providerId="LiveId" clId="{E1718BEA-6254-49DC-A1BF-CC534ACBD15E}" dt="2019-08-09T04:57:17.946" v="11" actId="47"/>
      <pc:docMkLst>
        <pc:docMk/>
      </pc:docMkLst>
      <pc:sldChg chg="addSp modSp mod setBg">
        <pc:chgData name="Wriju Ghosh" userId="4f12ad63460aa891" providerId="LiveId" clId="{E1718BEA-6254-49DC-A1BF-CC534ACBD15E}" dt="2019-08-09T04:50:48.144" v="10" actId="26606"/>
        <pc:sldMkLst>
          <pc:docMk/>
          <pc:sldMk cId="3674520756" sldId="256"/>
        </pc:sldMkLst>
        <pc:spChg chg="mod">
          <ac:chgData name="Wriju Ghosh" userId="4f12ad63460aa891" providerId="LiveId" clId="{E1718BEA-6254-49DC-A1BF-CC534ACBD15E}" dt="2019-08-09T04:50:48.144" v="10" actId="26606"/>
          <ac:spMkLst>
            <pc:docMk/>
            <pc:sldMk cId="3674520756" sldId="256"/>
            <ac:spMk id="2" creationId="{A082F673-EF75-47D8-AEFF-0B144402F5F9}"/>
          </ac:spMkLst>
        </pc:spChg>
        <pc:spChg chg="mod">
          <ac:chgData name="Wriju Ghosh" userId="4f12ad63460aa891" providerId="LiveId" clId="{E1718BEA-6254-49DC-A1BF-CC534ACBD15E}" dt="2019-08-09T04:50:48.144" v="10" actId="26606"/>
          <ac:spMkLst>
            <pc:docMk/>
            <pc:sldMk cId="3674520756" sldId="256"/>
            <ac:spMk id="3" creationId="{B76A5EBC-40ED-4B14-A108-82DF7F8ADC3A}"/>
          </ac:spMkLst>
        </pc:spChg>
        <pc:spChg chg="add">
          <ac:chgData name="Wriju Ghosh" userId="4f12ad63460aa891" providerId="LiveId" clId="{E1718BEA-6254-49DC-A1BF-CC534ACBD15E}" dt="2019-08-09T04:50:48.144" v="10" actId="26606"/>
          <ac:spMkLst>
            <pc:docMk/>
            <pc:sldMk cId="3674520756" sldId="256"/>
            <ac:spMk id="8" creationId="{23962611-DFD5-4092-AAFD-559E3DFCE2C9}"/>
          </ac:spMkLst>
        </pc:spChg>
        <pc:picChg chg="add">
          <ac:chgData name="Wriju Ghosh" userId="4f12ad63460aa891" providerId="LiveId" clId="{E1718BEA-6254-49DC-A1BF-CC534ACBD15E}" dt="2019-08-09T04:50:48.144" v="10" actId="26606"/>
          <ac:picMkLst>
            <pc:docMk/>
            <pc:sldMk cId="3674520756" sldId="256"/>
            <ac:picMk id="10" creationId="{2270F1FA-0425-408F-9861-80BF5AFB276D}"/>
          </ac:picMkLst>
        </pc:picChg>
      </pc:sldChg>
      <pc:sldChg chg="addSp delSp modSp add del modAnim">
        <pc:chgData name="Wriju Ghosh" userId="4f12ad63460aa891" providerId="LiveId" clId="{E1718BEA-6254-49DC-A1BF-CC534ACBD15E}" dt="2019-08-09T04:57:17.946" v="11" actId="47"/>
        <pc:sldMkLst>
          <pc:docMk/>
          <pc:sldMk cId="3192088925" sldId="257"/>
        </pc:sldMkLst>
        <pc:spChg chg="del">
          <ac:chgData name="Wriju Ghosh" userId="4f12ad63460aa891" providerId="LiveId" clId="{E1718BEA-6254-49DC-A1BF-CC534ACBD15E}" dt="2019-08-08T16:42:31.537" v="3" actId="478"/>
          <ac:spMkLst>
            <pc:docMk/>
            <pc:sldMk cId="3192088925" sldId="257"/>
            <ac:spMk id="2" creationId="{36196AA8-9B01-4D92-95B2-09BA8BEEA9D9}"/>
          </ac:spMkLst>
        </pc:spChg>
        <pc:spChg chg="del">
          <ac:chgData name="Wriju Ghosh" userId="4f12ad63460aa891" providerId="LiveId" clId="{E1718BEA-6254-49DC-A1BF-CC534ACBD15E}" dt="2019-08-08T16:42:28.161" v="2"/>
          <ac:spMkLst>
            <pc:docMk/>
            <pc:sldMk cId="3192088925" sldId="257"/>
            <ac:spMk id="3" creationId="{EFC4240E-6C2B-4635-90C9-CDEB4C8AE41A}"/>
          </ac:spMkLst>
        </pc:spChg>
        <pc:picChg chg="add mod">
          <ac:chgData name="Wriju Ghosh" userId="4f12ad63460aa891" providerId="LiveId" clId="{E1718BEA-6254-49DC-A1BF-CC534ACBD15E}" dt="2019-08-08T16:42:52.164" v="9" actId="14100"/>
          <ac:picMkLst>
            <pc:docMk/>
            <pc:sldMk cId="3192088925" sldId="257"/>
            <ac:picMk id="4" creationId="{D100E8BC-7AE7-40E2-8721-544FE88699B8}"/>
          </ac:picMkLst>
        </pc:picChg>
      </pc:sldChg>
      <pc:sldChg chg="ord">
        <pc:chgData name="Wriju Ghosh" userId="4f12ad63460aa891" providerId="LiveId" clId="{E1718BEA-6254-49DC-A1BF-CC534ACBD15E}" dt="2019-08-08T16:42:10.946" v="1"/>
        <pc:sldMkLst>
          <pc:docMk/>
          <pc:sldMk cId="2397869863" sldId="381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A8AC0-8DAE-42A9-92BF-7E171737B089}" type="datetimeFigureOut">
              <a:rPr lang="en-US" smtClean="0"/>
              <a:t>09-Aug-19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C4B58-3C76-40E4-B23A-A203A38F4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75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3FAE5-2E7A-46B1-916B-DE278286850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9658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EBAAA-5A3E-4540-9A54-EA1A4E736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D3809-D148-4D31-A3CD-75E744D0AA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FB7FB-236A-433E-9762-8FB286320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0803-C70D-41E9-8458-B6B10AA58015}" type="datetimeFigureOut">
              <a:rPr lang="en-US" smtClean="0"/>
              <a:t>09-Aug-19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661B7-7119-4133-9647-BB2A222B6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051E1-14E6-4ABF-BF02-800FA0B1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45CB2-240F-4A55-AE68-7C6FFE18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36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2DF89-B2BA-481F-8285-319FC940C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4EDA5-4AD4-4E8D-A18D-3543B5CD7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DB452-ACA9-4C32-91F6-182B6A63B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0803-C70D-41E9-8458-B6B10AA58015}" type="datetimeFigureOut">
              <a:rPr lang="en-US" smtClean="0"/>
              <a:t>09-Aug-19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1FE07-646B-4354-A90F-2085D65B8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B2F69-F4A6-4BB3-98F9-4AB7317BA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45CB2-240F-4A55-AE68-7C6FFE18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02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7498FC-81E2-45EE-B037-5F844D008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B2A27-8F3D-42D9-8E62-F22BDF489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39028-581F-4547-B222-DD6C2D8E7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0803-C70D-41E9-8458-B6B10AA58015}" type="datetimeFigureOut">
              <a:rPr lang="en-US" smtClean="0"/>
              <a:t>09-Aug-19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2A41B-934B-44CC-B59B-10263484D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D0D28-6CF5-45B6-BFC6-61BD357B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45CB2-240F-4A55-AE68-7C6FFE18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32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 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S logo white - EMF" descr="Microsoft logo white text version">
            <a:extLst>
              <a:ext uri="{FF2B5EF4-FFF2-40B4-BE49-F238E27FC236}">
                <a16:creationId xmlns:a16="http://schemas.microsoft.com/office/drawing/2014/main" id="{56360193-1C51-449B-9027-22C0DFFD2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1" y="585789"/>
            <a:ext cx="1366245" cy="29260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C18C83F-D286-4C29-9773-4D7716D63788}"/>
              </a:ext>
            </a:extLst>
          </p:cNvPr>
          <p:cNvGrpSpPr/>
          <p:nvPr userDrawn="1"/>
        </p:nvGrpSpPr>
        <p:grpSpPr>
          <a:xfrm>
            <a:off x="247194" y="2748028"/>
            <a:ext cx="7936076" cy="1506229"/>
            <a:chOff x="247193" y="2650604"/>
            <a:chExt cx="7936076" cy="150622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E203DA8-83AC-407D-AF76-6C92B53C3E0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black">
            <a:xfrm>
              <a:off x="460688" y="2650604"/>
              <a:ext cx="7722581" cy="778918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B42C7B3-AA01-479A-A11B-6E4BB68E7DBA}"/>
                </a:ext>
              </a:extLst>
            </p:cNvPr>
            <p:cNvGrpSpPr/>
            <p:nvPr userDrawn="1"/>
          </p:nvGrpSpPr>
          <p:grpSpPr>
            <a:xfrm>
              <a:off x="247193" y="3465810"/>
              <a:ext cx="5526193" cy="691023"/>
              <a:chOff x="247193" y="3497262"/>
              <a:chExt cx="5526193" cy="691023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E50E98-6525-4103-9C41-89B53FC65D65}"/>
                  </a:ext>
                </a:extLst>
              </p:cNvPr>
              <p:cNvSpPr txBox="1"/>
              <p:nvPr userDrawn="1"/>
            </p:nvSpPr>
            <p:spPr>
              <a:xfrm>
                <a:off x="247193" y="3497262"/>
                <a:ext cx="5526193" cy="691023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800" kern="1200">
                    <a:gradFill>
                      <a:gsLst>
                        <a:gs pos="18352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rPr>
                  <a:t>May 2–4, 2018     Bellevue Hyatt</a:t>
                </a: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EC51136-244E-4CB1-9C92-BA52A243525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946073" y="3592150"/>
                <a:ext cx="0" cy="457200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0122358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9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1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52549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69"/>
            <a:ext cx="11018520" cy="1612768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556" indent="0">
              <a:buNone/>
              <a:defRPr/>
            </a:lvl2pPr>
            <a:lvl3pPr marL="457112" indent="0">
              <a:buNone/>
              <a:defRPr/>
            </a:lvl3pPr>
            <a:lvl4pPr marL="685668" indent="0">
              <a:buNone/>
              <a:defRPr/>
            </a:lvl4pPr>
            <a:lvl5pPr marL="914225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0586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6127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254873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3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39" indent="0">
              <a:buFont typeface="Wingdings" panose="05000000000000000000" pitchFamily="2" charset="2"/>
              <a:buNone/>
              <a:defRPr sz="2000" b="0"/>
            </a:lvl2pPr>
            <a:lvl3pPr marL="450764" indent="0">
              <a:buFont typeface="Wingdings" panose="05000000000000000000" pitchFamily="2" charset="2"/>
              <a:buNone/>
              <a:tabLst/>
              <a:defRPr sz="1600" b="0"/>
            </a:lvl3pPr>
            <a:lvl4pPr marL="652337" indent="0">
              <a:buFont typeface="Wingdings" panose="05000000000000000000" pitchFamily="2" charset="2"/>
              <a:buNone/>
              <a:defRPr sz="1400" b="0"/>
            </a:lvl4pPr>
            <a:lvl5pPr marL="853911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2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3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39" indent="0">
              <a:buFont typeface="Wingdings" panose="05000000000000000000" pitchFamily="2" charset="2"/>
              <a:buNone/>
              <a:defRPr sz="2000" b="0"/>
            </a:lvl2pPr>
            <a:lvl3pPr marL="450764" indent="0">
              <a:buFont typeface="Wingdings" panose="05000000000000000000" pitchFamily="2" charset="2"/>
              <a:buNone/>
              <a:tabLst/>
              <a:defRPr sz="1600" b="0"/>
            </a:lvl3pPr>
            <a:lvl4pPr marL="652337" indent="0">
              <a:buFont typeface="Wingdings" panose="05000000000000000000" pitchFamily="2" charset="2"/>
              <a:buNone/>
              <a:defRPr sz="1400" b="0"/>
            </a:lvl4pPr>
            <a:lvl5pPr marL="853911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95890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30" indent="-231730">
              <a:spcBef>
                <a:spcPts val="1223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6956" indent="-171417">
              <a:buFont typeface="Wingdings" panose="05000000000000000000" pitchFamily="2" charset="2"/>
              <a:buChar char=""/>
              <a:defRPr sz="2000" b="0"/>
            </a:lvl2pPr>
            <a:lvl3pPr marL="639640" indent="-188876">
              <a:buFont typeface="Wingdings" panose="05000000000000000000" pitchFamily="2" charset="2"/>
              <a:buChar char=""/>
              <a:tabLst/>
              <a:defRPr sz="1600" b="0"/>
            </a:lvl3pPr>
            <a:lvl4pPr marL="828516" indent="-176180">
              <a:buFont typeface="Wingdings" panose="05000000000000000000" pitchFamily="2" charset="2"/>
              <a:buChar char=""/>
              <a:defRPr sz="1400" b="0"/>
            </a:lvl4pPr>
            <a:lvl5pPr marL="1023741" indent="-169830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30" indent="-231730">
              <a:spcBef>
                <a:spcPts val="1223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6956" indent="-171417">
              <a:buFont typeface="Wingdings" panose="05000000000000000000" pitchFamily="2" charset="2"/>
              <a:buChar char=""/>
              <a:defRPr sz="2000" b="0"/>
            </a:lvl2pPr>
            <a:lvl3pPr marL="639640" indent="-188876">
              <a:buFont typeface="Wingdings" panose="05000000000000000000" pitchFamily="2" charset="2"/>
              <a:buChar char=""/>
              <a:tabLst/>
              <a:defRPr sz="1600" b="0"/>
            </a:lvl3pPr>
            <a:lvl4pPr marL="828516" indent="-176180">
              <a:buFont typeface="Wingdings" panose="05000000000000000000" pitchFamily="2" charset="2"/>
              <a:buChar char=""/>
              <a:defRPr sz="1400" b="0"/>
            </a:lvl4pPr>
            <a:lvl5pPr marL="1023741" indent="-169830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388853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20994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23380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7C5CA-1BD8-4A03-9054-61E3BFC3E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0DA63-D797-4A66-BB81-B0BE6ACA7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E5052-D294-4EAA-9F6E-C32EBF8AA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0803-C70D-41E9-8458-B6B10AA58015}" type="datetimeFigureOut">
              <a:rPr lang="en-US" smtClean="0"/>
              <a:t>09-Aug-19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3A30D-687D-441C-9E0E-DD2DA5597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FE78D-7E8C-476E-86D4-9B5C437D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45CB2-240F-4A55-AE68-7C6FFE18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309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67504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1" y="2025651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2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556" indent="0">
              <a:buNone/>
              <a:defRPr/>
            </a:lvl2pPr>
            <a:lvl3pPr marL="457112" indent="0">
              <a:buNone/>
              <a:defRPr/>
            </a:lvl3pPr>
            <a:lvl4pPr marL="661861" indent="0">
              <a:buNone/>
              <a:defRPr/>
            </a:lvl4pPr>
            <a:lvl5pPr marL="85549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1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8877451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9" pos="2993">
          <p15:clr>
            <a:srgbClr val="C35EA4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6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1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4259902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5" orient="horz" pos="21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body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1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8048029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20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298886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804472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81066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7914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14422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grid 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3459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EF63B-37A9-4903-9B1A-1894EF856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2267C-7C84-4E0F-BF04-CAD55C31B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71B81-9980-4E27-8507-17EB1B2C2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0803-C70D-41E9-8458-B6B10AA58015}" type="datetimeFigureOut">
              <a:rPr lang="en-US" smtClean="0"/>
              <a:t>09-Aug-19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4B7D6-4A4B-460E-8415-75510405A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75A1A-7430-4F85-8F3D-13AB8356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45CB2-240F-4A55-AE68-7C6FFE18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09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grid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2823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9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86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95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0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95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883731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111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1" y="585789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229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69039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1327441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ith photo_black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itting at a table in front of a window using a pen on a Surface Book folded into tablet mode.&#10;">
            <a:extLst>
              <a:ext uri="{FF2B5EF4-FFF2-40B4-BE49-F238E27FC236}">
                <a16:creationId xmlns:a16="http://schemas.microsoft.com/office/drawing/2014/main" id="{C4F23456-CF30-4F8E-B7F9-2458DD6334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57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3CC725DE-C7B6-4C58-AD2C-FED56896EFC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083629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21764">
                      <a:srgbClr val="1A1A1A"/>
                    </a:gs>
                    <a:gs pos="12500">
                      <a:srgbClr val="1A1A1A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5084064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21764">
                      <a:srgbClr val="1A1A1A"/>
                    </a:gs>
                    <a:gs pos="12500">
                      <a:srgbClr val="1A1A1A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99204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56955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56955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14852093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8"/>
            <a:ext cx="11653523" cy="1922270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SzPct val="90000"/>
              <a:buFont typeface="Arial" pitchFamily="34" charset="0"/>
              <a:buNone/>
              <a:defRPr sz="2745" b="0" i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1pPr>
            <a:lvl2pPr marL="284819" indent="0">
              <a:buClr>
                <a:schemeClr val="tx1"/>
              </a:buClr>
              <a:buSzPct val="90000"/>
              <a:buFont typeface="Arial" pitchFamily="34" charset="0"/>
              <a:buNone/>
              <a:defRPr sz="2353" b="0" i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2pPr>
            <a:lvl3pPr marL="560300" indent="0">
              <a:buClr>
                <a:schemeClr val="tx1"/>
              </a:buClr>
              <a:buSzPct val="90000"/>
              <a:buFont typeface="Arial" pitchFamily="34" charset="0"/>
              <a:buNone/>
              <a:defRPr sz="1961" b="0" i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3pPr>
            <a:lvl4pPr marL="845119" indent="0">
              <a:buClr>
                <a:schemeClr val="tx1"/>
              </a:buClr>
              <a:buSzPct val="90000"/>
              <a:buFont typeface="Arial" pitchFamily="34" charset="0"/>
              <a:buNone/>
              <a:defRPr sz="1765" b="0" i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4pPr>
            <a:lvl5pPr marL="1069239" indent="0">
              <a:buClr>
                <a:schemeClr val="tx1"/>
              </a:buClr>
              <a:buSzPct val="90000"/>
              <a:buFont typeface="Arial" pitchFamily="34" charset="0"/>
              <a:buNone/>
              <a:defRPr sz="1569" b="0" i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8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 i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7167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6FF85-DBCF-4275-BE7C-365F10E02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53775-CEF9-4D13-AB4F-932844030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07493-BB19-4BE6-BEBB-5517D29AD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31E4B-D137-471D-88EA-31D05D995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0803-C70D-41E9-8458-B6B10AA58015}" type="datetimeFigureOut">
              <a:rPr lang="en-US" smtClean="0"/>
              <a:t>09-Aug-19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83A9E-49C6-4940-A123-B904A33E4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CF5A6-392B-437B-AE39-CC1194CFE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45CB2-240F-4A55-AE68-7C6FFE18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308C1-BBA0-4B07-BCF8-01751D2CC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41200-7773-4E6C-8784-D2FED6984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D4404-5C80-476D-B9C1-FB51998BC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56849-931A-4627-AC00-D2EEF541B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66609-9329-4DC3-987A-3388709F5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A95726-1018-4D62-8170-D23951E60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0803-C70D-41E9-8458-B6B10AA58015}" type="datetimeFigureOut">
              <a:rPr lang="en-US" smtClean="0"/>
              <a:t>09-Aug-19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706FBD-7059-44FF-9BAE-9451B574A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30AC92-B396-4339-BE67-93EA4391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45CB2-240F-4A55-AE68-7C6FFE18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7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47234-F361-4C5B-8E24-6E75BAD7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35C678-3691-4F38-A125-739E4414C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0803-C70D-41E9-8458-B6B10AA58015}" type="datetimeFigureOut">
              <a:rPr lang="en-US" smtClean="0"/>
              <a:t>09-Aug-19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380BDA-7CC5-4A1A-A522-8EDC974EA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64201-A831-44CE-A66F-7C50B6D2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45CB2-240F-4A55-AE68-7C6FFE18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6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8B92BD-0D1B-4A7A-952F-E6B009091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0803-C70D-41E9-8458-B6B10AA58015}" type="datetimeFigureOut">
              <a:rPr lang="en-US" smtClean="0"/>
              <a:t>09-Aug-19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1C6C09-CE4E-4238-869F-131742414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BBF79-B691-4338-BA39-8189BFAEE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45CB2-240F-4A55-AE68-7C6FFE18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31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517D-B3EE-4059-8EE8-4F8538020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1EA79-C293-4F21-B9DD-B221A16C5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C7A23-8AA8-402E-8482-9920C98D1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4CFFE-17E8-4D6B-80FE-EDADBE67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0803-C70D-41E9-8458-B6B10AA58015}" type="datetimeFigureOut">
              <a:rPr lang="en-US" smtClean="0"/>
              <a:t>09-Aug-19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7455F-8D20-4562-9F95-52B6EF79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85DAF-EAAA-4051-A9C8-555224D2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45CB2-240F-4A55-AE68-7C6FFE18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8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80F26-4B57-466F-BF62-4373E18B7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2DE3FA-7676-4047-A785-2FC136E98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ED705-6B87-4812-A6BB-B25F5EF4B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E00B4-26FE-40A4-A085-1BD23B31E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0803-C70D-41E9-8458-B6B10AA58015}" type="datetimeFigureOut">
              <a:rPr lang="en-US" smtClean="0"/>
              <a:t>09-Aug-19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8406FD-CBB8-4AD1-B770-9CD066F1F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9E96E-F5DD-483A-992B-577427DDF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45CB2-240F-4A55-AE68-7C6FFE18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57C49C-ECD3-4F7A-B1DA-800E36FE2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A6F13-697B-4429-9FC3-8838ECC1A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DE823-4A0D-4C08-A455-60968FA858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60803-C70D-41E9-8458-B6B10AA58015}" type="datetimeFigureOut">
              <a:rPr lang="en-US" smtClean="0"/>
              <a:t>09-Aug-19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B3310-80F2-4557-A8A3-2A1DC3392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8A78B-99B5-484A-BE27-83CD883E3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45CB2-240F-4A55-AE68-7C6FFE18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4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4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9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1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71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transition>
    <p:fade/>
  </p:transition>
  <p:hf sldNum="0" hdr="0" ftr="0" dt="0"/>
  <p:txStyles>
    <p:titleStyle>
      <a:lvl1pPr algn="l" defTabSz="932563" rtl="0" eaLnBrk="1" latinLnBrk="0" hangingPunct="1">
        <a:lnSpc>
          <a:spcPct val="100000"/>
        </a:lnSpc>
        <a:spcBef>
          <a:spcPct val="0"/>
        </a:spcBef>
        <a:buNone/>
        <a:defRPr lang="en-US" sz="3600" b="1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556" marR="0" indent="-228556" algn="l" defTabSz="93256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112" marR="0" indent="-228556" algn="l" defTabSz="93256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099" marR="0" indent="-199986" algn="l" defTabSz="93256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801" marR="0" indent="-180940" algn="l" defTabSz="93256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741" marR="0" indent="-168243" algn="l" defTabSz="93256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7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1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2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2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://www.azure-spher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82F673-EF75-47D8-AEFF-0B144402F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4700">
                <a:solidFill>
                  <a:srgbClr val="FFFFFF"/>
                </a:solidFill>
              </a:rPr>
              <a:t>Connecting Azure Sphere with </a:t>
            </a:r>
            <a:br>
              <a:rPr lang="en-US" sz="4700">
                <a:solidFill>
                  <a:srgbClr val="FFFFFF"/>
                </a:solidFill>
              </a:rPr>
            </a:br>
            <a:r>
              <a:rPr lang="en-US" sz="4700">
                <a:solidFill>
                  <a:srgbClr val="FFFFFF"/>
                </a:solidFill>
              </a:rPr>
              <a:t>IoT Central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A5EBC-40ED-4B14-A108-82DF7F8AD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Wriju Ghosh</a:t>
            </a:r>
          </a:p>
          <a:p>
            <a:r>
              <a:rPr lang="en-US" sz="1500">
                <a:solidFill>
                  <a:srgbClr val="FFFFFF"/>
                </a:solidFill>
              </a:rPr>
              <a:t>Cloud Solution Architect, Microsoft</a:t>
            </a:r>
          </a:p>
        </p:txBody>
      </p:sp>
    </p:spTree>
    <p:extLst>
      <p:ext uri="{BB962C8B-B14F-4D97-AF65-F5344CB8AC3E}">
        <p14:creationId xmlns:p14="http://schemas.microsoft.com/office/powerpoint/2010/main" val="367452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B48D482-8164-4060-933B-DF6DDF06CDF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646" y="1902804"/>
            <a:ext cx="4776716" cy="35825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B1C6A1-E55F-46DC-B168-7FDDDCA8396E}"/>
              </a:ext>
            </a:extLst>
          </p:cNvPr>
          <p:cNvSpPr txBox="1"/>
          <p:nvPr/>
        </p:nvSpPr>
        <p:spPr>
          <a:xfrm>
            <a:off x="605677" y="2257964"/>
            <a:ext cx="66480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Now available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Azure Sphere development kits from </a:t>
            </a:r>
            <a:r>
              <a:rPr kumimoji="0" lang="en-US" sz="20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Seeed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 studios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CD255A-689B-4C18-89AC-D8CB21F736BF}"/>
              </a:ext>
            </a:extLst>
          </p:cNvPr>
          <p:cNvSpPr txBox="1"/>
          <p:nvPr/>
        </p:nvSpPr>
        <p:spPr>
          <a:xfrm>
            <a:off x="605677" y="3792570"/>
            <a:ext cx="664806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Availability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Azure Sphere 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Azure Sphere Security Service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Visual Studio tools for Azure Sphere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1A1A1A"/>
                  </a:gs>
                  <a:gs pos="10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0B7D13-145B-4E4B-AA36-545BE611ABE4}"/>
              </a:ext>
            </a:extLst>
          </p:cNvPr>
          <p:cNvSpPr/>
          <p:nvPr/>
        </p:nvSpPr>
        <p:spPr>
          <a:xfrm>
            <a:off x="5402580" y="6299705"/>
            <a:ext cx="6204203" cy="261610"/>
          </a:xfrm>
          <a:prstGeom prst="rect">
            <a:avLst/>
          </a:prstGeom>
        </p:spPr>
        <p:txBody>
          <a:bodyPr wrap="square" lIns="0" rIns="0" bIns="0" anchor="b" anchorCtr="0">
            <a:spAutoFit/>
          </a:bodyPr>
          <a:lstStyle/>
          <a:p>
            <a:pPr marL="0" marR="0" lvl="0" indent="0" algn="r" defTabSz="93196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 w="3175">
                  <a:noFill/>
                </a:ln>
                <a:gradFill>
                  <a:gsLst>
                    <a:gs pos="1250">
                      <a:srgbClr val="FFFFFF">
                        <a:lumMod val="50000"/>
                      </a:srgbClr>
                    </a:gs>
                    <a:gs pos="100000">
                      <a:srgbClr val="FFFFFF">
                        <a:lumMod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  <a:sym typeface="Wingdings" panose="05000000000000000000" pitchFamily="2" charset="2"/>
              </a:rPr>
              <a:t>Try today:: </a:t>
            </a:r>
            <a:r>
              <a:rPr kumimoji="0" lang="en-US" sz="1400" b="0" i="0" u="none" strike="noStrike" kern="1200" cap="none" spc="0" normalizeH="0" baseline="0" noProof="0">
                <a:ln w="3175">
                  <a:noFill/>
                </a:ln>
                <a:gradFill>
                  <a:gsLst>
                    <a:gs pos="1250">
                      <a:srgbClr val="FFFFFF">
                        <a:lumMod val="50000"/>
                      </a:srgbClr>
                    </a:gs>
                    <a:gs pos="100000">
                      <a:srgbClr val="FFFFFF">
                        <a:lumMod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  <a:sym typeface="Wingdings" panose="05000000000000000000" pitchFamily="2" charset="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http://www.azure-sphere.com</a:t>
            </a:r>
            <a:r>
              <a:rPr kumimoji="0" lang="en-US" sz="1400" b="0" i="0" u="none" strike="noStrike" kern="1200" cap="none" spc="0" normalizeH="0" baseline="0" noProof="0">
                <a:ln w="3175">
                  <a:noFill/>
                </a:ln>
                <a:gradFill>
                  <a:gsLst>
                    <a:gs pos="1250">
                      <a:srgbClr val="FFFFFF">
                        <a:lumMod val="50000"/>
                      </a:srgbClr>
                    </a:gs>
                    <a:gs pos="100000">
                      <a:srgbClr val="FFFFFF">
                        <a:lumMod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  <a:sym typeface="Wingdings" panose="05000000000000000000" pitchFamily="2" charset="2"/>
              </a:rPr>
              <a:t> 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E72030-C057-48B0-A7F4-A6491CDA2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0343" y="457200"/>
            <a:ext cx="9226440" cy="553998"/>
          </a:xfrm>
        </p:spPr>
        <p:txBody>
          <a:bodyPr/>
          <a:lstStyle/>
          <a:p>
            <a:r>
              <a:rPr lang="en-US" dirty="0"/>
              <a:t>Azure Sphere MT3620</a:t>
            </a:r>
          </a:p>
        </p:txBody>
      </p:sp>
    </p:spTree>
    <p:extLst>
      <p:ext uri="{BB962C8B-B14F-4D97-AF65-F5344CB8AC3E}">
        <p14:creationId xmlns:p14="http://schemas.microsoft.com/office/powerpoint/2010/main" val="239786986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5-50188_May_Leadership_Summit_Template_Light ">
  <a:themeElements>
    <a:clrScheme name="Custom 4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188F"/>
      </a:accent1>
      <a:accent2>
        <a:srgbClr val="0078D4"/>
      </a:accent2>
      <a:accent3>
        <a:srgbClr val="00BCF2"/>
      </a:accent3>
      <a:accent4>
        <a:srgbClr val="B4009E"/>
      </a:accent4>
      <a:accent5>
        <a:srgbClr val="737373"/>
      </a:accent5>
      <a:accent6>
        <a:srgbClr val="D2D2D2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oT EBC Story Arc _draft v1" id="{14AC0B92-5973-4DB0-889F-1B0828F32092}" vid="{A78F4F63-521D-4AF7-B91B-EA8F87C11F2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Widescreen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Segoe UI</vt:lpstr>
      <vt:lpstr>Segoe UI Semibold</vt:lpstr>
      <vt:lpstr>Segoe UI Semilight</vt:lpstr>
      <vt:lpstr>Wingdings</vt:lpstr>
      <vt:lpstr>Office Theme</vt:lpstr>
      <vt:lpstr>1_5-50188_May_Leadership_Summit_Template_Light </vt:lpstr>
      <vt:lpstr>Connecting Azure Sphere with  IoT Central</vt:lpstr>
      <vt:lpstr>Azure Sphere MT3620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Connecting Azure Sphere with  IoT Central</dc:title>
  <dc:creator>Wriju Ghosh</dc:creator>
  <cp:lastModifiedBy>Wriju Ghosh</cp:lastModifiedBy>
  <cp:revision>1</cp:revision>
  <dcterms:created xsi:type="dcterms:W3CDTF">2019-08-09T04:50:48Z</dcterms:created>
  <dcterms:modified xsi:type="dcterms:W3CDTF">2019-08-09T04:57:20Z</dcterms:modified>
</cp:coreProperties>
</file>