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1B8A0-DE3F-4A71-9E6F-35017763F461}" v="1" dt="2022-05-02T08:03:5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B1A1B8A0-DE3F-4A71-9E6F-35017763F461}"/>
    <pc:docChg chg="undo custSel addSld delSld modSld">
      <pc:chgData name="Wriju Ghosh" userId="93330360-ec5c-4afd-b5e4-d283febfe7a2" providerId="ADAL" clId="{B1A1B8A0-DE3F-4A71-9E6F-35017763F461}" dt="2022-05-04T17:47:51.835" v="207" actId="207"/>
      <pc:docMkLst>
        <pc:docMk/>
      </pc:docMkLst>
      <pc:sldChg chg="addSp delSp modSp mod">
        <pc:chgData name="Wriju Ghosh" userId="93330360-ec5c-4afd-b5e4-d283febfe7a2" providerId="ADAL" clId="{B1A1B8A0-DE3F-4A71-9E6F-35017763F461}" dt="2022-05-04T16:05:13.195" v="146" actId="14100"/>
        <pc:sldMkLst>
          <pc:docMk/>
          <pc:sldMk cId="3719759747" sldId="256"/>
        </pc:sldMkLst>
        <pc:spChg chg="mod">
          <ac:chgData name="Wriju Ghosh" userId="93330360-ec5c-4afd-b5e4-d283febfe7a2" providerId="ADAL" clId="{B1A1B8A0-DE3F-4A71-9E6F-35017763F461}" dt="2022-05-04T16:05:13.195" v="146" actId="14100"/>
          <ac:spMkLst>
            <pc:docMk/>
            <pc:sldMk cId="3719759747" sldId="256"/>
            <ac:spMk id="2" creationId="{A88EE317-6755-918C-3D41-19E0075E1F4B}"/>
          </ac:spMkLst>
        </pc:spChg>
        <pc:spChg chg="mo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3" creationId="{AB957D0B-1D2C-E053-3E80-A1FC064E8F74}"/>
          </ac:spMkLst>
        </pc:spChg>
        <pc:spChg chg="mod ord">
          <ac:chgData name="Wriju Ghosh" userId="93330360-ec5c-4afd-b5e4-d283febfe7a2" providerId="ADAL" clId="{B1A1B8A0-DE3F-4A71-9E6F-35017763F461}" dt="2022-05-02T08:05:15.480" v="88" actId="1076"/>
          <ac:spMkLst>
            <pc:docMk/>
            <pc:sldMk cId="3719759747" sldId="256"/>
            <ac:spMk id="5" creationId="{69DF5930-627A-8499-F65C-763075D7A63A}"/>
          </ac:spMkLst>
        </pc:spChg>
        <pc:spChg chg="del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0" creationId="{8CA06CD6-90CA-4C45-856C-6771339E1E2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7" creationId="{362D44EE-C852-4460-B8B5-C4F2BC20510C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19" creationId="{658970D8-8D1D-4B5C-894B-E871CC86543D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1" creationId="{F227E5B6-9132-43CA-B503-37A18562ADF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3" creationId="{03C2051E-A88D-48E5-BACF-AAED17892722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5" creationId="{7821A508-2985-4905-874A-527429BAABFA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7" creationId="{D2929CB1-0E3C-4B2D-ADC5-0154FB33BA44}"/>
          </ac:spMkLst>
        </pc:spChg>
        <pc:spChg chg="add">
          <ac:chgData name="Wriju Ghosh" userId="93330360-ec5c-4afd-b5e4-d283febfe7a2" providerId="ADAL" clId="{B1A1B8A0-DE3F-4A71-9E6F-35017763F461}" dt="2022-05-02T08:04:27.832" v="86" actId="26606"/>
          <ac:spMkLst>
            <pc:docMk/>
            <pc:sldMk cId="3719759747" sldId="256"/>
            <ac:spMk id="29" creationId="{5F2F0C84-BE8C-4DC2-A6D3-30349A801D5C}"/>
          </ac:spMkLst>
        </pc:spChg>
        <pc:picChg chg="add mod">
          <ac:chgData name="Wriju Ghosh" userId="93330360-ec5c-4afd-b5e4-d283febfe7a2" providerId="ADAL" clId="{B1A1B8A0-DE3F-4A71-9E6F-35017763F461}" dt="2022-05-02T08:04:27.832" v="86" actId="26606"/>
          <ac:picMkLst>
            <pc:docMk/>
            <pc:sldMk cId="3719759747" sldId="256"/>
            <ac:picMk id="6" creationId="{774A3E81-4390-E081-5EB8-BD11171CD9AB}"/>
          </ac:picMkLst>
        </pc:picChg>
        <pc:cxnChg chg="del">
          <ac:chgData name="Wriju Ghosh" userId="93330360-ec5c-4afd-b5e4-d283febfe7a2" providerId="ADAL" clId="{B1A1B8A0-DE3F-4A71-9E6F-35017763F461}" dt="2022-05-02T08:04:27.832" v="86" actId="26606"/>
          <ac:cxnSpMkLst>
            <pc:docMk/>
            <pc:sldMk cId="3719759747" sldId="256"/>
            <ac:cxnSpMk id="12" creationId="{5021601D-2758-4B15-A31C-FDA184C51B3A}"/>
          </ac:cxnSpMkLst>
        </pc:cxnChg>
      </pc:sldChg>
      <pc:sldChg chg="addSp delSp modSp mod">
        <pc:chgData name="Wriju Ghosh" userId="93330360-ec5c-4afd-b5e4-d283febfe7a2" providerId="ADAL" clId="{B1A1B8A0-DE3F-4A71-9E6F-35017763F461}" dt="2022-05-02T09:23:44.013" v="111" actId="26606"/>
        <pc:sldMkLst>
          <pc:docMk/>
          <pc:sldMk cId="3840554547" sldId="257"/>
        </pc:sldMkLst>
        <pc:spChg chg="mo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" creationId="{71F33C57-2F4B-643A-BE33-095CCCFB72CD}"/>
          </ac:spMkLst>
        </pc:spChg>
        <pc:spChg chg="add del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10" creationId="{594D6AA1-A0E1-45F9-8E25-BAB8092293CC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5" creationId="{BA79A7CF-01AF-4178-9369-94E0C90EB046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7" creationId="{99413ED5-9ED4-4772-BCE4-2BCAE6B12E35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19" creationId="{04357C93-F0CB-4A1C-8F77-4E9063789819}"/>
          </ac:spMkLst>
        </pc:spChg>
        <pc:spChg chg="add del">
          <ac:chgData name="Wriju Ghosh" userId="93330360-ec5c-4afd-b5e4-d283febfe7a2" providerId="ADAL" clId="{B1A1B8A0-DE3F-4A71-9E6F-35017763F461}" dt="2022-05-02T09:23:43.996" v="110" actId="26606"/>
          <ac:spMkLst>
            <pc:docMk/>
            <pc:sldMk cId="3840554547" sldId="257"/>
            <ac:spMk id="21" creationId="{90F533E9-6690-41A8-A372-4C6C622D028D}"/>
          </ac:spMkLst>
        </pc:spChg>
        <pc:spChg chg="ad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3" creationId="{BCED4D40-4B67-4331-AC48-79B82B4A47D8}"/>
          </ac:spMkLst>
        </pc:spChg>
        <pc:spChg chg="add">
          <ac:chgData name="Wriju Ghosh" userId="93330360-ec5c-4afd-b5e4-d283febfe7a2" providerId="ADAL" clId="{B1A1B8A0-DE3F-4A71-9E6F-35017763F461}" dt="2022-05-02T09:23:44.013" v="111" actId="26606"/>
          <ac:spMkLst>
            <pc:docMk/>
            <pc:sldMk cId="3840554547" sldId="257"/>
            <ac:spMk id="24" creationId="{670CEDEF-4F34-412E-84EE-329C1E936AF5}"/>
          </ac:spMkLst>
        </pc:spChg>
        <pc:picChg chg="mod">
          <ac:chgData name="Wriju Ghosh" userId="93330360-ec5c-4afd-b5e4-d283febfe7a2" providerId="ADAL" clId="{B1A1B8A0-DE3F-4A71-9E6F-35017763F461}" dt="2022-05-02T09:23:44.013" v="111" actId="26606"/>
          <ac:picMkLst>
            <pc:docMk/>
            <pc:sldMk cId="3840554547" sldId="257"/>
            <ac:picMk id="5" creationId="{89B634A0-26E5-BCB1-ED78-D89A6C1F04A5}"/>
          </ac:picMkLst>
        </pc:picChg>
      </pc:sldChg>
      <pc:sldChg chg="addSp modSp mod setBg">
        <pc:chgData name="Wriju Ghosh" userId="93330360-ec5c-4afd-b5e4-d283febfe7a2" providerId="ADAL" clId="{B1A1B8A0-DE3F-4A71-9E6F-35017763F461}" dt="2022-05-02T09:22:31.126" v="108" actId="255"/>
        <pc:sldMkLst>
          <pc:docMk/>
          <pc:sldMk cId="388675886" sldId="258"/>
        </pc:sldMkLst>
        <pc:spChg chg="mo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2" creationId="{CBD4C592-1078-FFDC-16EF-9CC4A93E529C}"/>
          </ac:spMkLst>
        </pc:spChg>
        <pc:spChg chg="mod">
          <ac:chgData name="Wriju Ghosh" userId="93330360-ec5c-4afd-b5e4-d283febfe7a2" providerId="ADAL" clId="{B1A1B8A0-DE3F-4A71-9E6F-35017763F461}" dt="2022-05-02T09:22:31.126" v="108" actId="255"/>
          <ac:spMkLst>
            <pc:docMk/>
            <pc:sldMk cId="388675886" sldId="258"/>
            <ac:spMk id="3" creationId="{BEEC4CDF-762C-8DFA-02F4-661BECBCAF7A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0" creationId="{201CC55D-ED54-4C5C-95E6-10947BD1103B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6" creationId="{3873B707-463F-40B0-8227-E8CC6C67EB25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18" creationId="{C13237C8-E62C-4F0D-A318-BD6FB6C2D138}"/>
          </ac:spMkLst>
        </pc:spChg>
        <pc:spChg chg="add">
          <ac:chgData name="Wriju Ghosh" userId="93330360-ec5c-4afd-b5e4-d283febfe7a2" providerId="ADAL" clId="{B1A1B8A0-DE3F-4A71-9E6F-35017763F461}" dt="2022-05-02T09:21:58.207" v="96" actId="26606"/>
          <ac:spMkLst>
            <pc:docMk/>
            <pc:sldMk cId="388675886" sldId="258"/>
            <ac:spMk id="20" creationId="{19C9EAEA-39D0-4B0E-A0EB-51E7B26740B1}"/>
          </ac:spMkLst>
        </pc:spChg>
        <pc:grpChg chg="add">
          <ac:chgData name="Wriju Ghosh" userId="93330360-ec5c-4afd-b5e4-d283febfe7a2" providerId="ADAL" clId="{B1A1B8A0-DE3F-4A71-9E6F-35017763F461}" dt="2022-05-02T09:21:58.207" v="96" actId="26606"/>
          <ac:grpSpMkLst>
            <pc:docMk/>
            <pc:sldMk cId="388675886" sldId="258"/>
            <ac:grpSpMk id="12" creationId="{1DE889C7-FAD6-4397-98E2-05D503484459}"/>
          </ac:grpSpMkLst>
        </pc:grpChg>
        <pc:picChg chg="add mod">
          <ac:chgData name="Wriju Ghosh" userId="93330360-ec5c-4afd-b5e4-d283febfe7a2" providerId="ADAL" clId="{B1A1B8A0-DE3F-4A71-9E6F-35017763F461}" dt="2022-05-02T09:21:58.207" v="96" actId="26606"/>
          <ac:picMkLst>
            <pc:docMk/>
            <pc:sldMk cId="388675886" sldId="258"/>
            <ac:picMk id="5" creationId="{75B1DF89-BE53-9DBD-6415-D69DB11EE07B}"/>
          </ac:picMkLst>
        </pc:picChg>
      </pc:sldChg>
      <pc:sldChg chg="modSp new del mod">
        <pc:chgData name="Wriju Ghosh" userId="93330360-ec5c-4afd-b5e4-d283febfe7a2" providerId="ADAL" clId="{B1A1B8A0-DE3F-4A71-9E6F-35017763F461}" dt="2022-05-02T08:33:09.574" v="94" actId="47"/>
        <pc:sldMkLst>
          <pc:docMk/>
          <pc:sldMk cId="1947958319" sldId="259"/>
        </pc:sldMkLst>
        <pc:spChg chg="mod">
          <ac:chgData name="Wriju Ghosh" userId="93330360-ec5c-4afd-b5e4-d283febfe7a2" providerId="ADAL" clId="{B1A1B8A0-DE3F-4A71-9E6F-35017763F461}" dt="2022-05-02T06:40:50.794" v="65" actId="20577"/>
          <ac:spMkLst>
            <pc:docMk/>
            <pc:sldMk cId="1947958319" sldId="259"/>
            <ac:spMk id="2" creationId="{AFEF1804-EBA6-91AD-6153-2DBADDBBF870}"/>
          </ac:spMkLst>
        </pc:spChg>
      </pc:sldChg>
      <pc:sldChg chg="addSp delSp modSp new mod setBg">
        <pc:chgData name="Wriju Ghosh" userId="93330360-ec5c-4afd-b5e4-d283febfe7a2" providerId="ADAL" clId="{B1A1B8A0-DE3F-4A71-9E6F-35017763F461}" dt="2022-05-04T16:05:01.165" v="145" actId="26606"/>
        <pc:sldMkLst>
          <pc:docMk/>
          <pc:sldMk cId="3127285825" sldId="259"/>
        </pc:sldMkLst>
        <pc:spChg chg="mod">
          <ac:chgData name="Wriju Ghosh" userId="93330360-ec5c-4afd-b5e4-d283febfe7a2" providerId="ADAL" clId="{B1A1B8A0-DE3F-4A71-9E6F-35017763F461}" dt="2022-05-04T16:05:01.165" v="145" actId="26606"/>
          <ac:spMkLst>
            <pc:docMk/>
            <pc:sldMk cId="3127285825" sldId="259"/>
            <ac:spMk id="2" creationId="{4E172B0C-5D8D-4C01-2F76-7300ED4D15E5}"/>
          </ac:spMkLst>
        </pc:spChg>
        <pc:spChg chg="add del">
          <ac:chgData name="Wriju Ghosh" userId="93330360-ec5c-4afd-b5e4-d283febfe7a2" providerId="ADAL" clId="{B1A1B8A0-DE3F-4A71-9E6F-35017763F461}" dt="2022-05-04T16:05:01.165" v="145" actId="26606"/>
          <ac:spMkLst>
            <pc:docMk/>
            <pc:sldMk cId="3127285825" sldId="259"/>
            <ac:spMk id="3" creationId="{CD57A8C9-70FE-00D2-B21C-1810CA20A421}"/>
          </ac:spMkLst>
        </pc:spChg>
        <pc:spChg chg="add del">
          <ac:chgData name="Wriju Ghosh" userId="93330360-ec5c-4afd-b5e4-d283febfe7a2" providerId="ADAL" clId="{B1A1B8A0-DE3F-4A71-9E6F-35017763F461}" dt="2022-05-04T16:04:48.344" v="136" actId="26606"/>
          <ac:spMkLst>
            <pc:docMk/>
            <pc:sldMk cId="3127285825" sldId="259"/>
            <ac:spMk id="10" creationId="{D4771268-CB57-404A-9271-370EB28F6090}"/>
          </ac:spMkLst>
        </pc:spChg>
        <pc:spChg chg="add del">
          <ac:chgData name="Wriju Ghosh" userId="93330360-ec5c-4afd-b5e4-d283febfe7a2" providerId="ADAL" clId="{B1A1B8A0-DE3F-4A71-9E6F-35017763F461}" dt="2022-05-04T16:04:53.957" v="138" actId="26606"/>
          <ac:spMkLst>
            <pc:docMk/>
            <pc:sldMk cId="3127285825" sldId="259"/>
            <ac:spMk id="12" creationId="{D12DDE76-C203-4047-9998-63900085B5E8}"/>
          </ac:spMkLst>
        </pc:spChg>
        <pc:spChg chg="add del">
          <ac:chgData name="Wriju Ghosh" userId="93330360-ec5c-4afd-b5e4-d283febfe7a2" providerId="ADAL" clId="{B1A1B8A0-DE3F-4A71-9E6F-35017763F461}" dt="2022-05-04T16:04:56.188" v="140" actId="26606"/>
          <ac:spMkLst>
            <pc:docMk/>
            <pc:sldMk cId="3127285825" sldId="259"/>
            <ac:spMk id="14" creationId="{2E94A4F7-38E4-45EA-8E2E-CE1B5766B4F1}"/>
          </ac:spMkLst>
        </pc:spChg>
        <pc:spChg chg="add del">
          <ac:chgData name="Wriju Ghosh" userId="93330360-ec5c-4afd-b5e4-d283febfe7a2" providerId="ADAL" clId="{B1A1B8A0-DE3F-4A71-9E6F-35017763F461}" dt="2022-05-04T16:04:56.188" v="140" actId="26606"/>
          <ac:spMkLst>
            <pc:docMk/>
            <pc:sldMk cId="3127285825" sldId="259"/>
            <ac:spMk id="15" creationId="{05C7EBC3-4672-4DAB-81C2-58661FAFAED6}"/>
          </ac:spMkLst>
        </pc:spChg>
        <pc:spChg chg="add del">
          <ac:chgData name="Wriju Ghosh" userId="93330360-ec5c-4afd-b5e4-d283febfe7a2" providerId="ADAL" clId="{B1A1B8A0-DE3F-4A71-9E6F-35017763F461}" dt="2022-05-04T16:04:56.188" v="140" actId="26606"/>
          <ac:spMkLst>
            <pc:docMk/>
            <pc:sldMk cId="3127285825" sldId="259"/>
            <ac:spMk id="16" creationId="{40BF962F-4C6F-461E-86F2-C43F56CC939B}"/>
          </ac:spMkLst>
        </pc:spChg>
        <pc:spChg chg="add del">
          <ac:chgData name="Wriju Ghosh" userId="93330360-ec5c-4afd-b5e4-d283febfe7a2" providerId="ADAL" clId="{B1A1B8A0-DE3F-4A71-9E6F-35017763F461}" dt="2022-05-04T16:04:56.188" v="140" actId="26606"/>
          <ac:spMkLst>
            <pc:docMk/>
            <pc:sldMk cId="3127285825" sldId="259"/>
            <ac:spMk id="17" creationId="{CD57A8C9-70FE-00D2-B21C-1810CA20A421}"/>
          </ac:spMkLst>
        </pc:spChg>
        <pc:spChg chg="add del">
          <ac:chgData name="Wriju Ghosh" userId="93330360-ec5c-4afd-b5e4-d283febfe7a2" providerId="ADAL" clId="{B1A1B8A0-DE3F-4A71-9E6F-35017763F461}" dt="2022-05-04T16:04:59.169" v="142" actId="26606"/>
          <ac:spMkLst>
            <pc:docMk/>
            <pc:sldMk cId="3127285825" sldId="259"/>
            <ac:spMk id="19" creationId="{D12DDE76-C203-4047-9998-63900085B5E8}"/>
          </ac:spMkLst>
        </pc:spChg>
        <pc:spChg chg="add del">
          <ac:chgData name="Wriju Ghosh" userId="93330360-ec5c-4afd-b5e4-d283febfe7a2" providerId="ADAL" clId="{B1A1B8A0-DE3F-4A71-9E6F-35017763F461}" dt="2022-05-04T16:05:01.157" v="144" actId="26606"/>
          <ac:spMkLst>
            <pc:docMk/>
            <pc:sldMk cId="3127285825" sldId="259"/>
            <ac:spMk id="21" creationId="{D4771268-CB57-404A-9271-370EB28F6090}"/>
          </ac:spMkLst>
        </pc:spChg>
        <pc:spChg chg="add">
          <ac:chgData name="Wriju Ghosh" userId="93330360-ec5c-4afd-b5e4-d283febfe7a2" providerId="ADAL" clId="{B1A1B8A0-DE3F-4A71-9E6F-35017763F461}" dt="2022-05-04T16:05:01.165" v="145" actId="26606"/>
          <ac:spMkLst>
            <pc:docMk/>
            <pc:sldMk cId="3127285825" sldId="259"/>
            <ac:spMk id="23" creationId="{D12DDE76-C203-4047-9998-63900085B5E8}"/>
          </ac:spMkLst>
        </pc:spChg>
        <pc:picChg chg="add mod">
          <ac:chgData name="Wriju Ghosh" userId="93330360-ec5c-4afd-b5e4-d283febfe7a2" providerId="ADAL" clId="{B1A1B8A0-DE3F-4A71-9E6F-35017763F461}" dt="2022-05-04T16:05:01.165" v="145" actId="26606"/>
          <ac:picMkLst>
            <pc:docMk/>
            <pc:sldMk cId="3127285825" sldId="259"/>
            <ac:picMk id="5" creationId="{85ECEEC9-4F9E-EBAA-DC4D-8F54948A790A}"/>
          </ac:picMkLst>
        </pc:picChg>
      </pc:sldChg>
      <pc:sldChg chg="addSp delSp modSp new mod setBg modClrScheme chgLayout">
        <pc:chgData name="Wriju Ghosh" userId="93330360-ec5c-4afd-b5e4-d283febfe7a2" providerId="ADAL" clId="{B1A1B8A0-DE3F-4A71-9E6F-35017763F461}" dt="2022-05-04T17:47:51.835" v="207" actId="207"/>
        <pc:sldMkLst>
          <pc:docMk/>
          <pc:sldMk cId="3712206499" sldId="260"/>
        </pc:sldMkLst>
        <pc:spChg chg="del">
          <ac:chgData name="Wriju Ghosh" userId="93330360-ec5c-4afd-b5e4-d283febfe7a2" providerId="ADAL" clId="{B1A1B8A0-DE3F-4A71-9E6F-35017763F461}" dt="2022-05-04T16:07:57.220" v="148" actId="700"/>
          <ac:spMkLst>
            <pc:docMk/>
            <pc:sldMk cId="3712206499" sldId="260"/>
            <ac:spMk id="2" creationId="{001C13EE-1312-4F49-DD4E-8F82FA936A10}"/>
          </ac:spMkLst>
        </pc:spChg>
        <pc:spChg chg="del">
          <ac:chgData name="Wriju Ghosh" userId="93330360-ec5c-4afd-b5e4-d283febfe7a2" providerId="ADAL" clId="{B1A1B8A0-DE3F-4A71-9E6F-35017763F461}" dt="2022-05-04T16:07:57.220" v="148" actId="700"/>
          <ac:spMkLst>
            <pc:docMk/>
            <pc:sldMk cId="3712206499" sldId="260"/>
            <ac:spMk id="3" creationId="{9EDE0671-8918-9F26-2659-3AA723ABB06A}"/>
          </ac:spMkLst>
        </pc:spChg>
        <pc:spChg chg="add mod">
          <ac:chgData name="Wriju Ghosh" userId="93330360-ec5c-4afd-b5e4-d283febfe7a2" providerId="ADAL" clId="{B1A1B8A0-DE3F-4A71-9E6F-35017763F461}" dt="2022-05-04T17:47:51.835" v="207" actId="207"/>
          <ac:spMkLst>
            <pc:docMk/>
            <pc:sldMk cId="3712206499" sldId="260"/>
            <ac:spMk id="5" creationId="{113BA8EC-003D-0389-612E-C6CF0EF47553}"/>
          </ac:spMkLst>
        </pc:spChg>
        <pc:spChg chg="add">
          <ac:chgData name="Wriju Ghosh" userId="93330360-ec5c-4afd-b5e4-d283febfe7a2" providerId="ADAL" clId="{B1A1B8A0-DE3F-4A71-9E6F-35017763F461}" dt="2022-05-04T16:09:23.315" v="174" actId="26606"/>
          <ac:spMkLst>
            <pc:docMk/>
            <pc:sldMk cId="3712206499" sldId="260"/>
            <ac:spMk id="8" creationId="{2CAD20A5-B9BF-4C29-B1C0-882CF36B433A}"/>
          </ac:spMkLst>
        </pc:spChg>
        <pc:spChg chg="add del">
          <ac:chgData name="Wriju Ghosh" userId="93330360-ec5c-4afd-b5e4-d283febfe7a2" providerId="ADAL" clId="{B1A1B8A0-DE3F-4A71-9E6F-35017763F461}" dt="2022-05-04T16:09:02.144" v="169" actId="26606"/>
          <ac:spMkLst>
            <pc:docMk/>
            <pc:sldMk cId="3712206499" sldId="260"/>
            <ac:spMk id="10" creationId="{C27D7A02-907B-496F-BA7E-AA3780733CA7}"/>
          </ac:spMkLst>
        </pc:spChg>
        <pc:spChg chg="add del">
          <ac:chgData name="Wriju Ghosh" userId="93330360-ec5c-4afd-b5e4-d283febfe7a2" providerId="ADAL" clId="{B1A1B8A0-DE3F-4A71-9E6F-35017763F461}" dt="2022-05-04T16:08:27.180" v="155" actId="26606"/>
          <ac:spMkLst>
            <pc:docMk/>
            <pc:sldMk cId="3712206499" sldId="260"/>
            <ac:spMk id="11" creationId="{17CDB40A-75BB-4498-A20B-59C3984A3A94}"/>
          </ac:spMkLst>
        </pc:spChg>
        <pc:spChg chg="add del">
          <ac:chgData name="Wriju Ghosh" userId="93330360-ec5c-4afd-b5e4-d283febfe7a2" providerId="ADAL" clId="{B1A1B8A0-DE3F-4A71-9E6F-35017763F461}" dt="2022-05-04T16:09:02.144" v="169" actId="26606"/>
          <ac:spMkLst>
            <pc:docMk/>
            <pc:sldMk cId="3712206499" sldId="260"/>
            <ac:spMk id="12" creationId="{0FBA5268-0AE7-4CAD-9537-D0EB09E76406}"/>
          </ac:spMkLst>
        </pc:spChg>
        <pc:spChg chg="add">
          <ac:chgData name="Wriju Ghosh" userId="93330360-ec5c-4afd-b5e4-d283febfe7a2" providerId="ADAL" clId="{B1A1B8A0-DE3F-4A71-9E6F-35017763F461}" dt="2022-05-04T16:09:23.315" v="174" actId="26606"/>
          <ac:spMkLst>
            <pc:docMk/>
            <pc:sldMk cId="3712206499" sldId="260"/>
            <ac:spMk id="13" creationId="{7283847B-B7B4-4D47-875A-C45ADEF4C2C9}"/>
          </ac:spMkLst>
        </pc:spChg>
        <pc:spChg chg="add del">
          <ac:chgData name="Wriju Ghosh" userId="93330360-ec5c-4afd-b5e4-d283febfe7a2" providerId="ADAL" clId="{B1A1B8A0-DE3F-4A71-9E6F-35017763F461}" dt="2022-05-04T16:09:02.144" v="169" actId="26606"/>
          <ac:spMkLst>
            <pc:docMk/>
            <pc:sldMk cId="3712206499" sldId="260"/>
            <ac:spMk id="14" creationId="{088D065B-39DA-4077-B9CF-E489CE4C0169}"/>
          </ac:spMkLst>
        </pc:spChg>
        <pc:spChg chg="add del">
          <ac:chgData name="Wriju Ghosh" userId="93330360-ec5c-4afd-b5e4-d283febfe7a2" providerId="ADAL" clId="{B1A1B8A0-DE3F-4A71-9E6F-35017763F461}" dt="2022-05-04T16:08:45.678" v="160" actId="26606"/>
          <ac:spMkLst>
            <pc:docMk/>
            <pc:sldMk cId="3712206499" sldId="260"/>
            <ac:spMk id="19" creationId="{C27D7A02-907B-496F-BA7E-AA3780733CA7}"/>
          </ac:spMkLst>
        </pc:spChg>
        <pc:spChg chg="add del">
          <ac:chgData name="Wriju Ghosh" userId="93330360-ec5c-4afd-b5e4-d283febfe7a2" providerId="ADAL" clId="{B1A1B8A0-DE3F-4A71-9E6F-35017763F461}" dt="2022-05-04T16:08:59.803" v="166" actId="26606"/>
          <ac:spMkLst>
            <pc:docMk/>
            <pc:sldMk cId="3712206499" sldId="260"/>
            <ac:spMk id="20" creationId="{2CAD20A5-B9BF-4C29-B1C0-882CF36B433A}"/>
          </ac:spMkLst>
        </pc:spChg>
        <pc:spChg chg="add del">
          <ac:chgData name="Wriju Ghosh" userId="93330360-ec5c-4afd-b5e4-d283febfe7a2" providerId="ADAL" clId="{B1A1B8A0-DE3F-4A71-9E6F-35017763F461}" dt="2022-05-04T16:08:45.678" v="160" actId="26606"/>
          <ac:spMkLst>
            <pc:docMk/>
            <pc:sldMk cId="3712206499" sldId="260"/>
            <ac:spMk id="21" creationId="{0FBA5268-0AE7-4CAD-9537-D0EB09E76406}"/>
          </ac:spMkLst>
        </pc:spChg>
        <pc:spChg chg="add del">
          <ac:chgData name="Wriju Ghosh" userId="93330360-ec5c-4afd-b5e4-d283febfe7a2" providerId="ADAL" clId="{B1A1B8A0-DE3F-4A71-9E6F-35017763F461}" dt="2022-05-04T16:08:59.803" v="166" actId="26606"/>
          <ac:spMkLst>
            <pc:docMk/>
            <pc:sldMk cId="3712206499" sldId="260"/>
            <ac:spMk id="22" creationId="{7283847B-B7B4-4D47-875A-C45ADEF4C2C9}"/>
          </ac:spMkLst>
        </pc:spChg>
        <pc:spChg chg="add del">
          <ac:chgData name="Wriju Ghosh" userId="93330360-ec5c-4afd-b5e4-d283febfe7a2" providerId="ADAL" clId="{B1A1B8A0-DE3F-4A71-9E6F-35017763F461}" dt="2022-05-04T16:08:45.678" v="160" actId="26606"/>
          <ac:spMkLst>
            <pc:docMk/>
            <pc:sldMk cId="3712206499" sldId="260"/>
            <ac:spMk id="23" creationId="{088D065B-39DA-4077-B9CF-E489CE4C0169}"/>
          </ac:spMkLst>
        </pc:spChg>
        <pc:spChg chg="add del">
          <ac:chgData name="Wriju Ghosh" userId="93330360-ec5c-4afd-b5e4-d283febfe7a2" providerId="ADAL" clId="{B1A1B8A0-DE3F-4A71-9E6F-35017763F461}" dt="2022-05-04T16:08:58.951" v="164" actId="26606"/>
          <ac:spMkLst>
            <pc:docMk/>
            <pc:sldMk cId="3712206499" sldId="260"/>
            <ac:spMk id="27" creationId="{8DF66CB0-1AD6-4D8C-BE70-897ADA64FEDA}"/>
          </ac:spMkLst>
        </pc:spChg>
        <pc:spChg chg="add del">
          <ac:chgData name="Wriju Ghosh" userId="93330360-ec5c-4afd-b5e4-d283febfe7a2" providerId="ADAL" clId="{B1A1B8A0-DE3F-4A71-9E6F-35017763F461}" dt="2022-05-04T16:08:58.951" v="164" actId="26606"/>
          <ac:spMkLst>
            <pc:docMk/>
            <pc:sldMk cId="3712206499" sldId="260"/>
            <ac:spMk id="29" creationId="{24C3B26D-D43F-467B-B943-E20A45E780EF}"/>
          </ac:spMkLst>
        </pc:spChg>
        <pc:picChg chg="add del">
          <ac:chgData name="Wriju Ghosh" userId="93330360-ec5c-4afd-b5e4-d283febfe7a2" providerId="ADAL" clId="{B1A1B8A0-DE3F-4A71-9E6F-35017763F461}" dt="2022-05-04T16:08:27.180" v="155" actId="26606"/>
          <ac:picMkLst>
            <pc:docMk/>
            <pc:sldMk cId="3712206499" sldId="260"/>
            <ac:picMk id="7" creationId="{73140961-BEAF-D9F1-1E24-AABE0D01ECE0}"/>
          </ac:picMkLst>
        </pc:picChg>
        <pc:picChg chg="add">
          <ac:chgData name="Wriju Ghosh" userId="93330360-ec5c-4afd-b5e4-d283febfe7a2" providerId="ADAL" clId="{B1A1B8A0-DE3F-4A71-9E6F-35017763F461}" dt="2022-05-04T16:09:23.315" v="174" actId="26606"/>
          <ac:picMkLst>
            <pc:docMk/>
            <pc:sldMk cId="3712206499" sldId="260"/>
            <ac:picMk id="9" creationId="{FE7144D8-0BA2-3D9E-7C3A-0CF21823D72F}"/>
          </ac:picMkLst>
        </pc:picChg>
        <pc:picChg chg="add del mod ord">
          <ac:chgData name="Wriju Ghosh" userId="93330360-ec5c-4afd-b5e4-d283febfe7a2" providerId="ADAL" clId="{B1A1B8A0-DE3F-4A71-9E6F-35017763F461}" dt="2022-05-04T16:08:59.803" v="166" actId="26606"/>
          <ac:picMkLst>
            <pc:docMk/>
            <pc:sldMk cId="3712206499" sldId="260"/>
            <ac:picMk id="16" creationId="{4074FD63-F9C5-B829-3857-96006EB9976C}"/>
          </ac:picMkLst>
        </pc:picChg>
      </pc:sldChg>
    </pc:docChg>
  </pc:docChgLst>
  <pc:docChgLst>
    <pc:chgData name="Wriju Ghosh" userId="93330360-ec5c-4afd-b5e4-d283febfe7a2" providerId="ADAL" clId="{002A2C73-0D72-49C2-9ACE-8DB4A003496E}"/>
    <pc:docChg chg="custSel addSld modSld">
      <pc:chgData name="Wriju Ghosh" userId="93330360-ec5c-4afd-b5e4-d283febfe7a2" providerId="ADAL" clId="{002A2C73-0D72-49C2-9ACE-8DB4A003496E}" dt="2022-05-02T04:42:22.839" v="52" actId="680"/>
      <pc:docMkLst>
        <pc:docMk/>
      </pc:docMkLst>
      <pc:sldChg chg="addSp modSp mod setBg">
        <pc:chgData name="Wriju Ghosh" userId="93330360-ec5c-4afd-b5e4-d283febfe7a2" providerId="ADAL" clId="{002A2C73-0D72-49C2-9ACE-8DB4A003496E}" dt="2022-05-02T04:42:05.969" v="51" actId="26606"/>
        <pc:sldMkLst>
          <pc:docMk/>
          <pc:sldMk cId="3719759747" sldId="256"/>
        </pc:sldMkLst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2" creationId="{A88EE317-6755-918C-3D41-19E0075E1F4B}"/>
          </ac:spMkLst>
        </pc:spChg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3" creationId="{AB957D0B-1D2C-E053-3E80-A1FC064E8F74}"/>
          </ac:spMkLst>
        </pc:spChg>
        <pc:spChg chg="add 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5" creationId="{69DF5930-627A-8499-F65C-763075D7A63A}"/>
          </ac:spMkLst>
        </pc:spChg>
        <pc:spChg chg="ad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10" creationId="{8CA06CD6-90CA-4C45-856C-6771339E1E22}"/>
          </ac:spMkLst>
        </pc:spChg>
        <pc:cxnChg chg="add">
          <ac:chgData name="Wriju Ghosh" userId="93330360-ec5c-4afd-b5e4-d283febfe7a2" providerId="ADAL" clId="{002A2C73-0D72-49C2-9ACE-8DB4A003496E}" dt="2022-05-02T04:42:05.969" v="51" actId="26606"/>
          <ac:cxnSpMkLst>
            <pc:docMk/>
            <pc:sldMk cId="3719759747" sldId="256"/>
            <ac:cxnSpMk id="12" creationId="{5021601D-2758-4B15-A31C-FDA184C51B3A}"/>
          </ac:cxnSpMkLst>
        </pc:cxnChg>
      </pc:sldChg>
      <pc:sldChg chg="new">
        <pc:chgData name="Wriju Ghosh" userId="93330360-ec5c-4afd-b5e4-d283febfe7a2" providerId="ADAL" clId="{002A2C73-0D72-49C2-9ACE-8DB4A003496E}" dt="2022-05-02T04:42:22.839" v="52" actId="680"/>
        <pc:sldMkLst>
          <pc:docMk/>
          <pc:sldMk cId="38867588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2A47-D5F3-25EC-ED81-DF0CAEDD9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7F59-476D-A736-E4A5-51282875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4E7A-BC87-F21C-7F3D-67C232F1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2E1C-689A-1CEB-A895-D9CD0A4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E288-306B-9047-E0E0-95E9277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880-06A2-ADC4-39CF-8F324FC5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5785-CB0E-2206-75FF-782A9FAF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AA0-3060-EE23-998B-89F3F4C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DD8F-0079-8AE2-1133-D26A5AB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AC-C150-5534-7975-AC22139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12B2C-6108-B9E5-5F34-D0185AE4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2316-B1F5-7D17-D1F3-2B62FAA25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3EFE-29F9-BD0B-246E-98F0C5BD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DCD7-F1BB-BA00-E287-AFCDFB0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5E48-1F68-909A-9F90-89927070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C227-12DB-BF73-2756-4507A39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5CC9-0186-332D-D478-693378AF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6795-75CE-438B-3D53-12F27A95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CD35-D670-0D7D-E2C1-5D3D9222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D507-9684-72EA-CCCE-E9C1FCB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138-22EF-99A6-E95C-CB4469A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CFCF-4360-927F-8CB6-CB78A578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74F0-25D0-2A5A-BB36-E80A521F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EF0B-70C8-F1A4-7C92-C0865FFB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727-D478-ED41-6034-0F63468C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4EA-5508-9C0A-C45C-6098C6A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9958-D90A-EF89-DF41-201373F9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AD824-65CB-E501-6EF8-AABC3792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210A-BAA9-BE3B-C635-B5E44CD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4B02-5F10-A7F5-90F3-65FB97B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8864-06D8-57E3-3EC4-F02F22E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0E8-EF6E-5135-CA16-6875DD02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B467-877E-6EDE-C1D2-4115CEE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1C2E-F113-5EE3-68FF-73DBA37B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B793-0FFF-511A-B72F-918EA9E3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D7E5D-FFD8-DD8F-A3DF-BB71B3FD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16F5B-8011-4701-6483-FF774339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ED422-778D-7054-ACAB-A10843EF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19231-D109-65A7-30C6-51DC7B4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7D5-8F6B-059C-344C-2346913D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36E-A3AA-EBCB-E5E8-33584B0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EBD7-F394-970D-16BF-FE73E42C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F68A-7037-E53A-496C-203F1C0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57873-614D-0B1E-41C3-906DAB82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853F-474B-F6C5-234A-1F39A301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0E5F-1A0E-9CDC-69CE-911AFAC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9C4-16E1-38E8-A397-9FE87BE8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DB3E-797A-22D6-E194-D1CCD175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D861-3905-E798-41AA-BEE85BDA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D21F-344C-444E-80A5-69F5E7D7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FAD-48C4-0B6D-5792-80B63FE2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7B062-2663-9DBE-E48B-B685738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37A-A31C-BC16-46E4-BCD29D7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C60DE-4674-40E3-924E-88B6E328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BBE-759F-BBAF-DD5A-77486ADE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62F8-9C34-7523-CEAF-B2F5AC54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79A4-BDFB-0B9D-AC42-93ABB1DF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A9DD-B585-8878-FA2C-882935A4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9263E-4658-ECC4-F42C-7B50A5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9598-35DB-9E3E-75EE-BD556EBF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B9CA-E923-9D10-F9A6-195E2DC7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981C-7FCE-4425-AE86-EDA88A5B0C5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AE30-1C67-D797-70FF-31015FE9F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5CAA-0806-836C-2902-3AC2F86F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EE317-6755-918C-3D41-19E0075E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946787"/>
            <a:ext cx="5334930" cy="1797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Containers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57D0B-1D2C-E053-3E80-A1FC064E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Wriju Ghosh</a:t>
            </a:r>
            <a:r>
              <a:rPr lang="en-US"/>
              <a:t>, </a:t>
            </a:r>
          </a:p>
          <a:p>
            <a:r>
              <a:rPr lang="en-US"/>
              <a:t>Cloud Solution Architect</a:t>
            </a:r>
          </a:p>
          <a:p>
            <a:r>
              <a:rPr lang="en-US"/>
              <a:t>@wrijugh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74A3E81-4390-E081-5EB8-BD11171C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F5930-627A-8499-F65C-763075D7A63A}"/>
              </a:ext>
            </a:extLst>
          </p:cNvPr>
          <p:cNvSpPr txBox="1"/>
          <p:nvPr/>
        </p:nvSpPr>
        <p:spPr>
          <a:xfrm>
            <a:off x="2069399" y="27675"/>
            <a:ext cx="2171390" cy="37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#</a:t>
            </a:r>
            <a:r>
              <a:rPr lang="en-US" sz="2000" b="1" dirty="0"/>
              <a:t>GlobalAzure2022</a:t>
            </a:r>
          </a:p>
        </p:txBody>
      </p:sp>
    </p:spTree>
    <p:extLst>
      <p:ext uri="{BB962C8B-B14F-4D97-AF65-F5344CB8AC3E}">
        <p14:creationId xmlns:p14="http://schemas.microsoft.com/office/powerpoint/2010/main" val="37197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CAD20A5-B9BF-4C29-B1C0-882CF36B4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A person holding a globe">
            <a:extLst>
              <a:ext uri="{FF2B5EF4-FFF2-40B4-BE49-F238E27FC236}">
                <a16:creationId xmlns:a16="http://schemas.microsoft.com/office/drawing/2014/main" id="{FE7144D8-0BA2-3D9E-7C3A-0CF21823D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8" r="29217"/>
          <a:stretch/>
        </p:blipFill>
        <p:spPr>
          <a:xfrm>
            <a:off x="20" y="1"/>
            <a:ext cx="4752733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83847B-B7B4-4D47-875A-C45ADEF4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685800"/>
            <a:ext cx="6057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BA8EC-003D-0389-612E-C6CF0EF47553}"/>
              </a:ext>
            </a:extLst>
          </p:cNvPr>
          <p:cNvSpPr txBox="1"/>
          <p:nvPr/>
        </p:nvSpPr>
        <p:spPr>
          <a:xfrm>
            <a:off x="5799551" y="1259958"/>
            <a:ext cx="5536504" cy="37755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'In a world deluged by irrelevant information,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clarity is power’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- Yuval Noah Harari</a:t>
            </a:r>
          </a:p>
        </p:txBody>
      </p:sp>
    </p:spTree>
    <p:extLst>
      <p:ext uri="{BB962C8B-B14F-4D97-AF65-F5344CB8AC3E}">
        <p14:creationId xmlns:p14="http://schemas.microsoft.com/office/powerpoint/2010/main" val="37122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94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2B0C-5D8D-4C01-2F76-7300ED4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CEEC9-4F9E-EBAA-DC4D-8F54948A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20085"/>
            <a:ext cx="7347537" cy="54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3C57-2F4B-643A-BE33-095CCCFB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strike="sngStrike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Hosting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Containers in Azure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634A0-26E5-BCB1-ED78-D89A6C1F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0" y="2633472"/>
            <a:ext cx="1120735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C592-1078-FFDC-16EF-9CC4A93E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Resources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4CDF-762C-8DFA-02F4-661BECBC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wrijugh.github.io/</a:t>
            </a:r>
            <a:r>
              <a:rPr lang="en-US" b="1" dirty="0" err="1"/>
              <a:t>TechTalks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1DF89-BE53-9DBD-6415-D69DB11EE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" b="218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Containers in Azure</vt:lpstr>
      <vt:lpstr>PowerPoint Presentation</vt:lpstr>
      <vt:lpstr>Architecture</vt:lpstr>
      <vt:lpstr>Hosting Containers in Azure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in Azure</dc:title>
  <dc:creator>Wriju Ghosh</dc:creator>
  <cp:lastModifiedBy>Wriju Ghosh</cp:lastModifiedBy>
  <cp:revision>1</cp:revision>
  <dcterms:created xsi:type="dcterms:W3CDTF">2022-04-26T07:30:19Z</dcterms:created>
  <dcterms:modified xsi:type="dcterms:W3CDTF">2022-05-04T17:48:00Z</dcterms:modified>
</cp:coreProperties>
</file>