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94" d="100"/>
          <a:sy n="94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ju Ghosh" userId="93330360-ec5c-4afd-b5e4-d283febfe7a2" providerId="ADAL" clId="{002A2C73-0D72-49C2-9ACE-8DB4A003496E}"/>
    <pc:docChg chg="custSel addSld modSld">
      <pc:chgData name="Wriju Ghosh" userId="93330360-ec5c-4afd-b5e4-d283febfe7a2" providerId="ADAL" clId="{002A2C73-0D72-49C2-9ACE-8DB4A003496E}" dt="2022-05-02T04:42:22.839" v="52" actId="680"/>
      <pc:docMkLst>
        <pc:docMk/>
      </pc:docMkLst>
      <pc:sldChg chg="addSp modSp mod setBg">
        <pc:chgData name="Wriju Ghosh" userId="93330360-ec5c-4afd-b5e4-d283febfe7a2" providerId="ADAL" clId="{002A2C73-0D72-49C2-9ACE-8DB4A003496E}" dt="2022-05-02T04:42:05.969" v="51" actId="26606"/>
        <pc:sldMkLst>
          <pc:docMk/>
          <pc:sldMk cId="3719759747" sldId="256"/>
        </pc:sldMkLst>
        <pc:spChg chg="mo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2" creationId="{A88EE317-6755-918C-3D41-19E0075E1F4B}"/>
          </ac:spMkLst>
        </pc:spChg>
        <pc:spChg chg="mo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3" creationId="{AB957D0B-1D2C-E053-3E80-A1FC064E8F74}"/>
          </ac:spMkLst>
        </pc:spChg>
        <pc:spChg chg="add mo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5" creationId="{69DF5930-627A-8499-F65C-763075D7A63A}"/>
          </ac:spMkLst>
        </pc:spChg>
        <pc:spChg chg="add">
          <ac:chgData name="Wriju Ghosh" userId="93330360-ec5c-4afd-b5e4-d283febfe7a2" providerId="ADAL" clId="{002A2C73-0D72-49C2-9ACE-8DB4A003496E}" dt="2022-05-02T04:42:05.969" v="51" actId="26606"/>
          <ac:spMkLst>
            <pc:docMk/>
            <pc:sldMk cId="3719759747" sldId="256"/>
            <ac:spMk id="10" creationId="{8CA06CD6-90CA-4C45-856C-6771339E1E22}"/>
          </ac:spMkLst>
        </pc:spChg>
        <pc:cxnChg chg="add">
          <ac:chgData name="Wriju Ghosh" userId="93330360-ec5c-4afd-b5e4-d283febfe7a2" providerId="ADAL" clId="{002A2C73-0D72-49C2-9ACE-8DB4A003496E}" dt="2022-05-02T04:42:05.969" v="51" actId="26606"/>
          <ac:cxnSpMkLst>
            <pc:docMk/>
            <pc:sldMk cId="3719759747" sldId="256"/>
            <ac:cxnSpMk id="12" creationId="{5021601D-2758-4B15-A31C-FDA184C51B3A}"/>
          </ac:cxnSpMkLst>
        </pc:cxnChg>
      </pc:sldChg>
      <pc:sldChg chg="new">
        <pc:chgData name="Wriju Ghosh" userId="93330360-ec5c-4afd-b5e4-d283febfe7a2" providerId="ADAL" clId="{002A2C73-0D72-49C2-9ACE-8DB4A003496E}" dt="2022-05-02T04:42:22.839" v="52" actId="680"/>
        <pc:sldMkLst>
          <pc:docMk/>
          <pc:sldMk cId="388675886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2A47-D5F3-25EC-ED81-DF0CAEDD9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F07F59-476D-A736-E4A5-512828750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F4E7A-BC87-F21C-7F3D-67C232F1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E2E1C-689A-1CEB-A895-D9CD0A47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DE288-306B-9047-E0E0-95E92773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F880-06A2-ADC4-39CF-8F324FC5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25785-CB0E-2206-75FF-782A9FAFC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4AA0-3060-EE23-998B-89F3F4CE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0DD8F-0079-8AE2-1133-D26A5ABF5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D71AC-C150-5534-7975-AC221398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12B2C-6108-B9E5-5F34-D0185AE4F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62316-B1F5-7D17-D1F3-2B62FAA25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3EFE-29F9-BD0B-246E-98F0C5BDA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9DCD7-F1BB-BA00-E287-AFCDFB02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5E48-1F68-909A-9F90-89927070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8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C227-12DB-BF73-2756-4507A39E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C5CC9-0186-332D-D478-693378AF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66795-75CE-438B-3D53-12F27A953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9CD35-D670-0D7D-E2C1-5D3D9222D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0D507-9684-72EA-CCCE-E9C1FCB4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41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3138-22EF-99A6-E95C-CB4469A1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5CFCF-4360-927F-8CB6-CB78A578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B74F0-25D0-2A5A-BB36-E80A521F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EF0B-70C8-F1A4-7C92-C0865FFB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A727-D478-ED41-6034-0F63468C5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434EA-5508-9C0A-C45C-6098C6A71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9958-D90A-EF89-DF41-201373F9B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FAD824-65CB-E501-6EF8-AABC37929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3210A-BAA9-BE3B-C635-B5E44CDD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D4B02-5F10-A7F5-90F3-65FB97B4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08864-06D8-57E3-3EC4-F02F22E5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0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90E8-EF6E-5135-CA16-6875DD02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5B467-877E-6EDE-C1D2-4115CEE09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1C2E-F113-5EE3-68FF-73DBA37B5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B5B793-0FFF-511A-B72F-918EA9E38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FD7E5D-FFD8-DD8F-A3DF-BB71B3FD1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016F5B-8011-4701-6483-FF7743393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ED422-778D-7054-ACAB-A10843EF8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19231-D109-65A7-30C6-51DC7B4B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14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87D5-8F6B-059C-344C-2346913D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3336E-A3AA-EBCB-E5E8-33584B0B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3EBD7-F394-970D-16BF-FE73E42CC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CF68A-7037-E53A-496C-203F1C06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4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57873-614D-0B1E-41C3-906DAB82E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6853F-474B-F6C5-234A-1F39A301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C0E5F-1A0E-9CDC-69CE-911AFAC6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5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99C4-16E1-38E8-A397-9FE87BE8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FDB3E-797A-22D6-E194-D1CCD1756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8D861-3905-E798-41AA-BEE85BDAC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8ED21F-344C-444E-80A5-69F5E7D7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7FAD-48C4-0B6D-5792-80B63FE2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7B062-2663-9DBE-E48B-B6857384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4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2437A-A31C-BC16-46E4-BCD29D7BC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C60DE-4674-40E3-924E-88B6E3287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0C6BBE-759F-BBAF-DD5A-77486ADE5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962F8-9C34-7523-CEAF-B2F5AC546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F79A4-BDFB-0B9D-AC42-93ABB1DF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FA9DD-B585-8878-FA2C-882935A40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99263E-4658-ECC4-F42C-7B50A58B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A9598-35DB-9E3E-75EE-BD556EBF2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EB9CA-E923-9D10-F9A6-195E2DC7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76981C-7FCE-4425-AE86-EDA88A5B0C52}" type="datetimeFigureOut">
              <a:rPr lang="en-US" smtClean="0"/>
              <a:t>5/2/2022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6AE30-1C67-D797-70FF-31015FE9F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35CAA-0806-836C-2902-3AC2F86F3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85829-A93D-4232-8A6F-CB9B859D8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8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EE317-6755-918C-3D41-19E0075E1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Containers in Azure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B957D0B-1D2C-E053-3E80-A1FC064E8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Wriju Ghosh,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Cloud Solution Architect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@wrijugh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F5930-627A-8499-F65C-763075D7A63A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#GlobalAzure2022</a:t>
            </a:r>
          </a:p>
        </p:txBody>
      </p:sp>
    </p:spTree>
    <p:extLst>
      <p:ext uri="{BB962C8B-B14F-4D97-AF65-F5344CB8AC3E}">
        <p14:creationId xmlns:p14="http://schemas.microsoft.com/office/powerpoint/2010/main" val="3719759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33C57-2F4B-643A-BE33-095CCCFB7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strike="sngStrike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Hosting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Containers in Azure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B634A0-26E5-BCB1-ED78-D89A6C1F0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84" y="2957665"/>
            <a:ext cx="10515030" cy="336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54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C592-1078-FFDC-16EF-9CC4A93E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C4CDF-762C-8DFA-02F4-661BECBCA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5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17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Containers in Azure</vt:lpstr>
      <vt:lpstr>Hosting Containers in Azure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Containers in Azure</dc:title>
  <dc:creator>Wriju Ghosh</dc:creator>
  <cp:lastModifiedBy>Wriju Ghosh</cp:lastModifiedBy>
  <cp:revision>1</cp:revision>
  <dcterms:created xsi:type="dcterms:W3CDTF">2022-04-26T07:30:19Z</dcterms:created>
  <dcterms:modified xsi:type="dcterms:W3CDTF">2022-05-02T04:42:24Z</dcterms:modified>
</cp:coreProperties>
</file>