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A1B8A0-DE3F-4A71-9E6F-35017763F461}" v="1" dt="2022-05-02T08:03:50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riju Ghosh" userId="93330360-ec5c-4afd-b5e4-d283febfe7a2" providerId="ADAL" clId="{B1A1B8A0-DE3F-4A71-9E6F-35017763F461}"/>
    <pc:docChg chg="undo custSel addSld delSld modSld">
      <pc:chgData name="Wriju Ghosh" userId="93330360-ec5c-4afd-b5e4-d283febfe7a2" providerId="ADAL" clId="{B1A1B8A0-DE3F-4A71-9E6F-35017763F461}" dt="2022-05-02T09:23:44.013" v="111" actId="26606"/>
      <pc:docMkLst>
        <pc:docMk/>
      </pc:docMkLst>
      <pc:sldChg chg="addSp delSp modSp mod">
        <pc:chgData name="Wriju Ghosh" userId="93330360-ec5c-4afd-b5e4-d283febfe7a2" providerId="ADAL" clId="{B1A1B8A0-DE3F-4A71-9E6F-35017763F461}" dt="2022-05-02T08:05:15.480" v="88" actId="1076"/>
        <pc:sldMkLst>
          <pc:docMk/>
          <pc:sldMk cId="3719759747" sldId="256"/>
        </pc:sldMkLst>
        <pc:spChg chg="mod">
          <ac:chgData name="Wriju Ghosh" userId="93330360-ec5c-4afd-b5e4-d283febfe7a2" providerId="ADAL" clId="{B1A1B8A0-DE3F-4A71-9E6F-35017763F461}" dt="2022-05-02T08:04:27.832" v="86" actId="26606"/>
          <ac:spMkLst>
            <pc:docMk/>
            <pc:sldMk cId="3719759747" sldId="256"/>
            <ac:spMk id="2" creationId="{A88EE317-6755-918C-3D41-19E0075E1F4B}"/>
          </ac:spMkLst>
        </pc:spChg>
        <pc:spChg chg="mod">
          <ac:chgData name="Wriju Ghosh" userId="93330360-ec5c-4afd-b5e4-d283febfe7a2" providerId="ADAL" clId="{B1A1B8A0-DE3F-4A71-9E6F-35017763F461}" dt="2022-05-02T08:04:27.832" v="86" actId="26606"/>
          <ac:spMkLst>
            <pc:docMk/>
            <pc:sldMk cId="3719759747" sldId="256"/>
            <ac:spMk id="3" creationId="{AB957D0B-1D2C-E053-3E80-A1FC064E8F74}"/>
          </ac:spMkLst>
        </pc:spChg>
        <pc:spChg chg="mod ord">
          <ac:chgData name="Wriju Ghosh" userId="93330360-ec5c-4afd-b5e4-d283febfe7a2" providerId="ADAL" clId="{B1A1B8A0-DE3F-4A71-9E6F-35017763F461}" dt="2022-05-02T08:05:15.480" v="88" actId="1076"/>
          <ac:spMkLst>
            <pc:docMk/>
            <pc:sldMk cId="3719759747" sldId="256"/>
            <ac:spMk id="5" creationId="{69DF5930-627A-8499-F65C-763075D7A63A}"/>
          </ac:spMkLst>
        </pc:spChg>
        <pc:spChg chg="del">
          <ac:chgData name="Wriju Ghosh" userId="93330360-ec5c-4afd-b5e4-d283febfe7a2" providerId="ADAL" clId="{B1A1B8A0-DE3F-4A71-9E6F-35017763F461}" dt="2022-05-02T08:04:27.832" v="86" actId="26606"/>
          <ac:spMkLst>
            <pc:docMk/>
            <pc:sldMk cId="3719759747" sldId="256"/>
            <ac:spMk id="10" creationId="{8CA06CD6-90CA-4C45-856C-6771339E1E22}"/>
          </ac:spMkLst>
        </pc:spChg>
        <pc:spChg chg="add">
          <ac:chgData name="Wriju Ghosh" userId="93330360-ec5c-4afd-b5e4-d283febfe7a2" providerId="ADAL" clId="{B1A1B8A0-DE3F-4A71-9E6F-35017763F461}" dt="2022-05-02T08:04:27.832" v="86" actId="26606"/>
          <ac:spMkLst>
            <pc:docMk/>
            <pc:sldMk cId="3719759747" sldId="256"/>
            <ac:spMk id="17" creationId="{362D44EE-C852-4460-B8B5-C4F2BC20510C}"/>
          </ac:spMkLst>
        </pc:spChg>
        <pc:spChg chg="add">
          <ac:chgData name="Wriju Ghosh" userId="93330360-ec5c-4afd-b5e4-d283febfe7a2" providerId="ADAL" clId="{B1A1B8A0-DE3F-4A71-9E6F-35017763F461}" dt="2022-05-02T08:04:27.832" v="86" actId="26606"/>
          <ac:spMkLst>
            <pc:docMk/>
            <pc:sldMk cId="3719759747" sldId="256"/>
            <ac:spMk id="19" creationId="{658970D8-8D1D-4B5C-894B-E871CC86543D}"/>
          </ac:spMkLst>
        </pc:spChg>
        <pc:spChg chg="add">
          <ac:chgData name="Wriju Ghosh" userId="93330360-ec5c-4afd-b5e4-d283febfe7a2" providerId="ADAL" clId="{B1A1B8A0-DE3F-4A71-9E6F-35017763F461}" dt="2022-05-02T08:04:27.832" v="86" actId="26606"/>
          <ac:spMkLst>
            <pc:docMk/>
            <pc:sldMk cId="3719759747" sldId="256"/>
            <ac:spMk id="21" creationId="{F227E5B6-9132-43CA-B503-37A18562ADF2}"/>
          </ac:spMkLst>
        </pc:spChg>
        <pc:spChg chg="add">
          <ac:chgData name="Wriju Ghosh" userId="93330360-ec5c-4afd-b5e4-d283febfe7a2" providerId="ADAL" clId="{B1A1B8A0-DE3F-4A71-9E6F-35017763F461}" dt="2022-05-02T08:04:27.832" v="86" actId="26606"/>
          <ac:spMkLst>
            <pc:docMk/>
            <pc:sldMk cId="3719759747" sldId="256"/>
            <ac:spMk id="23" creationId="{03C2051E-A88D-48E5-BACF-AAED17892722}"/>
          </ac:spMkLst>
        </pc:spChg>
        <pc:spChg chg="add">
          <ac:chgData name="Wriju Ghosh" userId="93330360-ec5c-4afd-b5e4-d283febfe7a2" providerId="ADAL" clId="{B1A1B8A0-DE3F-4A71-9E6F-35017763F461}" dt="2022-05-02T08:04:27.832" v="86" actId="26606"/>
          <ac:spMkLst>
            <pc:docMk/>
            <pc:sldMk cId="3719759747" sldId="256"/>
            <ac:spMk id="25" creationId="{7821A508-2985-4905-874A-527429BAABFA}"/>
          </ac:spMkLst>
        </pc:spChg>
        <pc:spChg chg="add">
          <ac:chgData name="Wriju Ghosh" userId="93330360-ec5c-4afd-b5e4-d283febfe7a2" providerId="ADAL" clId="{B1A1B8A0-DE3F-4A71-9E6F-35017763F461}" dt="2022-05-02T08:04:27.832" v="86" actId="26606"/>
          <ac:spMkLst>
            <pc:docMk/>
            <pc:sldMk cId="3719759747" sldId="256"/>
            <ac:spMk id="27" creationId="{D2929CB1-0E3C-4B2D-ADC5-0154FB33BA44}"/>
          </ac:spMkLst>
        </pc:spChg>
        <pc:spChg chg="add">
          <ac:chgData name="Wriju Ghosh" userId="93330360-ec5c-4afd-b5e4-d283febfe7a2" providerId="ADAL" clId="{B1A1B8A0-DE3F-4A71-9E6F-35017763F461}" dt="2022-05-02T08:04:27.832" v="86" actId="26606"/>
          <ac:spMkLst>
            <pc:docMk/>
            <pc:sldMk cId="3719759747" sldId="256"/>
            <ac:spMk id="29" creationId="{5F2F0C84-BE8C-4DC2-A6D3-30349A801D5C}"/>
          </ac:spMkLst>
        </pc:spChg>
        <pc:picChg chg="add mod">
          <ac:chgData name="Wriju Ghosh" userId="93330360-ec5c-4afd-b5e4-d283febfe7a2" providerId="ADAL" clId="{B1A1B8A0-DE3F-4A71-9E6F-35017763F461}" dt="2022-05-02T08:04:27.832" v="86" actId="26606"/>
          <ac:picMkLst>
            <pc:docMk/>
            <pc:sldMk cId="3719759747" sldId="256"/>
            <ac:picMk id="6" creationId="{774A3E81-4390-E081-5EB8-BD11171CD9AB}"/>
          </ac:picMkLst>
        </pc:picChg>
        <pc:cxnChg chg="del">
          <ac:chgData name="Wriju Ghosh" userId="93330360-ec5c-4afd-b5e4-d283febfe7a2" providerId="ADAL" clId="{B1A1B8A0-DE3F-4A71-9E6F-35017763F461}" dt="2022-05-02T08:04:27.832" v="86" actId="26606"/>
          <ac:cxnSpMkLst>
            <pc:docMk/>
            <pc:sldMk cId="3719759747" sldId="256"/>
            <ac:cxnSpMk id="12" creationId="{5021601D-2758-4B15-A31C-FDA184C51B3A}"/>
          </ac:cxnSpMkLst>
        </pc:cxnChg>
      </pc:sldChg>
      <pc:sldChg chg="addSp delSp modSp mod">
        <pc:chgData name="Wriju Ghosh" userId="93330360-ec5c-4afd-b5e4-d283febfe7a2" providerId="ADAL" clId="{B1A1B8A0-DE3F-4A71-9E6F-35017763F461}" dt="2022-05-02T09:23:44.013" v="111" actId="26606"/>
        <pc:sldMkLst>
          <pc:docMk/>
          <pc:sldMk cId="3840554547" sldId="257"/>
        </pc:sldMkLst>
        <pc:spChg chg="mod">
          <ac:chgData name="Wriju Ghosh" userId="93330360-ec5c-4afd-b5e4-d283febfe7a2" providerId="ADAL" clId="{B1A1B8A0-DE3F-4A71-9E6F-35017763F461}" dt="2022-05-02T09:23:44.013" v="111" actId="26606"/>
          <ac:spMkLst>
            <pc:docMk/>
            <pc:sldMk cId="3840554547" sldId="257"/>
            <ac:spMk id="2" creationId="{71F33C57-2F4B-643A-BE33-095CCCFB72CD}"/>
          </ac:spMkLst>
        </pc:spChg>
        <pc:spChg chg="add del">
          <ac:chgData name="Wriju Ghosh" userId="93330360-ec5c-4afd-b5e4-d283febfe7a2" providerId="ADAL" clId="{B1A1B8A0-DE3F-4A71-9E6F-35017763F461}" dt="2022-05-02T09:23:44.013" v="111" actId="26606"/>
          <ac:spMkLst>
            <pc:docMk/>
            <pc:sldMk cId="3840554547" sldId="257"/>
            <ac:spMk id="10" creationId="{594D6AA1-A0E1-45F9-8E25-BAB8092293CC}"/>
          </ac:spMkLst>
        </pc:spChg>
        <pc:spChg chg="add del">
          <ac:chgData name="Wriju Ghosh" userId="93330360-ec5c-4afd-b5e4-d283febfe7a2" providerId="ADAL" clId="{B1A1B8A0-DE3F-4A71-9E6F-35017763F461}" dt="2022-05-02T09:23:43.996" v="110" actId="26606"/>
          <ac:spMkLst>
            <pc:docMk/>
            <pc:sldMk cId="3840554547" sldId="257"/>
            <ac:spMk id="15" creationId="{BA79A7CF-01AF-4178-9369-94E0C90EB046}"/>
          </ac:spMkLst>
        </pc:spChg>
        <pc:spChg chg="add del">
          <ac:chgData name="Wriju Ghosh" userId="93330360-ec5c-4afd-b5e4-d283febfe7a2" providerId="ADAL" clId="{B1A1B8A0-DE3F-4A71-9E6F-35017763F461}" dt="2022-05-02T09:23:43.996" v="110" actId="26606"/>
          <ac:spMkLst>
            <pc:docMk/>
            <pc:sldMk cId="3840554547" sldId="257"/>
            <ac:spMk id="17" creationId="{99413ED5-9ED4-4772-BCE4-2BCAE6B12E35}"/>
          </ac:spMkLst>
        </pc:spChg>
        <pc:spChg chg="add del">
          <ac:chgData name="Wriju Ghosh" userId="93330360-ec5c-4afd-b5e4-d283febfe7a2" providerId="ADAL" clId="{B1A1B8A0-DE3F-4A71-9E6F-35017763F461}" dt="2022-05-02T09:23:43.996" v="110" actId="26606"/>
          <ac:spMkLst>
            <pc:docMk/>
            <pc:sldMk cId="3840554547" sldId="257"/>
            <ac:spMk id="19" creationId="{04357C93-F0CB-4A1C-8F77-4E9063789819}"/>
          </ac:spMkLst>
        </pc:spChg>
        <pc:spChg chg="add del">
          <ac:chgData name="Wriju Ghosh" userId="93330360-ec5c-4afd-b5e4-d283febfe7a2" providerId="ADAL" clId="{B1A1B8A0-DE3F-4A71-9E6F-35017763F461}" dt="2022-05-02T09:23:43.996" v="110" actId="26606"/>
          <ac:spMkLst>
            <pc:docMk/>
            <pc:sldMk cId="3840554547" sldId="257"/>
            <ac:spMk id="21" creationId="{90F533E9-6690-41A8-A372-4C6C622D028D}"/>
          </ac:spMkLst>
        </pc:spChg>
        <pc:spChg chg="add">
          <ac:chgData name="Wriju Ghosh" userId="93330360-ec5c-4afd-b5e4-d283febfe7a2" providerId="ADAL" clId="{B1A1B8A0-DE3F-4A71-9E6F-35017763F461}" dt="2022-05-02T09:23:44.013" v="111" actId="26606"/>
          <ac:spMkLst>
            <pc:docMk/>
            <pc:sldMk cId="3840554547" sldId="257"/>
            <ac:spMk id="23" creationId="{BCED4D40-4B67-4331-AC48-79B82B4A47D8}"/>
          </ac:spMkLst>
        </pc:spChg>
        <pc:spChg chg="add">
          <ac:chgData name="Wriju Ghosh" userId="93330360-ec5c-4afd-b5e4-d283febfe7a2" providerId="ADAL" clId="{B1A1B8A0-DE3F-4A71-9E6F-35017763F461}" dt="2022-05-02T09:23:44.013" v="111" actId="26606"/>
          <ac:spMkLst>
            <pc:docMk/>
            <pc:sldMk cId="3840554547" sldId="257"/>
            <ac:spMk id="24" creationId="{670CEDEF-4F34-412E-84EE-329C1E936AF5}"/>
          </ac:spMkLst>
        </pc:spChg>
        <pc:picChg chg="mod">
          <ac:chgData name="Wriju Ghosh" userId="93330360-ec5c-4afd-b5e4-d283febfe7a2" providerId="ADAL" clId="{B1A1B8A0-DE3F-4A71-9E6F-35017763F461}" dt="2022-05-02T09:23:44.013" v="111" actId="26606"/>
          <ac:picMkLst>
            <pc:docMk/>
            <pc:sldMk cId="3840554547" sldId="257"/>
            <ac:picMk id="5" creationId="{89B634A0-26E5-BCB1-ED78-D89A6C1F04A5}"/>
          </ac:picMkLst>
        </pc:picChg>
      </pc:sldChg>
      <pc:sldChg chg="addSp modSp mod setBg">
        <pc:chgData name="Wriju Ghosh" userId="93330360-ec5c-4afd-b5e4-d283febfe7a2" providerId="ADAL" clId="{B1A1B8A0-DE3F-4A71-9E6F-35017763F461}" dt="2022-05-02T09:22:31.126" v="108" actId="255"/>
        <pc:sldMkLst>
          <pc:docMk/>
          <pc:sldMk cId="388675886" sldId="258"/>
        </pc:sldMkLst>
        <pc:spChg chg="mod">
          <ac:chgData name="Wriju Ghosh" userId="93330360-ec5c-4afd-b5e4-d283febfe7a2" providerId="ADAL" clId="{B1A1B8A0-DE3F-4A71-9E6F-35017763F461}" dt="2022-05-02T09:21:58.207" v="96" actId="26606"/>
          <ac:spMkLst>
            <pc:docMk/>
            <pc:sldMk cId="388675886" sldId="258"/>
            <ac:spMk id="2" creationId="{CBD4C592-1078-FFDC-16EF-9CC4A93E529C}"/>
          </ac:spMkLst>
        </pc:spChg>
        <pc:spChg chg="mod">
          <ac:chgData name="Wriju Ghosh" userId="93330360-ec5c-4afd-b5e4-d283febfe7a2" providerId="ADAL" clId="{B1A1B8A0-DE3F-4A71-9E6F-35017763F461}" dt="2022-05-02T09:22:31.126" v="108" actId="255"/>
          <ac:spMkLst>
            <pc:docMk/>
            <pc:sldMk cId="388675886" sldId="258"/>
            <ac:spMk id="3" creationId="{BEEC4CDF-762C-8DFA-02F4-661BECBCAF7A}"/>
          </ac:spMkLst>
        </pc:spChg>
        <pc:spChg chg="add">
          <ac:chgData name="Wriju Ghosh" userId="93330360-ec5c-4afd-b5e4-d283febfe7a2" providerId="ADAL" clId="{B1A1B8A0-DE3F-4A71-9E6F-35017763F461}" dt="2022-05-02T09:21:58.207" v="96" actId="26606"/>
          <ac:spMkLst>
            <pc:docMk/>
            <pc:sldMk cId="388675886" sldId="258"/>
            <ac:spMk id="10" creationId="{201CC55D-ED54-4C5C-95E6-10947BD1103B}"/>
          </ac:spMkLst>
        </pc:spChg>
        <pc:spChg chg="add">
          <ac:chgData name="Wriju Ghosh" userId="93330360-ec5c-4afd-b5e4-d283febfe7a2" providerId="ADAL" clId="{B1A1B8A0-DE3F-4A71-9E6F-35017763F461}" dt="2022-05-02T09:21:58.207" v="96" actId="26606"/>
          <ac:spMkLst>
            <pc:docMk/>
            <pc:sldMk cId="388675886" sldId="258"/>
            <ac:spMk id="16" creationId="{3873B707-463F-40B0-8227-E8CC6C67EB25}"/>
          </ac:spMkLst>
        </pc:spChg>
        <pc:spChg chg="add">
          <ac:chgData name="Wriju Ghosh" userId="93330360-ec5c-4afd-b5e4-d283febfe7a2" providerId="ADAL" clId="{B1A1B8A0-DE3F-4A71-9E6F-35017763F461}" dt="2022-05-02T09:21:58.207" v="96" actId="26606"/>
          <ac:spMkLst>
            <pc:docMk/>
            <pc:sldMk cId="388675886" sldId="258"/>
            <ac:spMk id="18" creationId="{C13237C8-E62C-4F0D-A318-BD6FB6C2D138}"/>
          </ac:spMkLst>
        </pc:spChg>
        <pc:spChg chg="add">
          <ac:chgData name="Wriju Ghosh" userId="93330360-ec5c-4afd-b5e4-d283febfe7a2" providerId="ADAL" clId="{B1A1B8A0-DE3F-4A71-9E6F-35017763F461}" dt="2022-05-02T09:21:58.207" v="96" actId="26606"/>
          <ac:spMkLst>
            <pc:docMk/>
            <pc:sldMk cId="388675886" sldId="258"/>
            <ac:spMk id="20" creationId="{19C9EAEA-39D0-4B0E-A0EB-51E7B26740B1}"/>
          </ac:spMkLst>
        </pc:spChg>
        <pc:grpChg chg="add">
          <ac:chgData name="Wriju Ghosh" userId="93330360-ec5c-4afd-b5e4-d283febfe7a2" providerId="ADAL" clId="{B1A1B8A0-DE3F-4A71-9E6F-35017763F461}" dt="2022-05-02T09:21:58.207" v="96" actId="26606"/>
          <ac:grpSpMkLst>
            <pc:docMk/>
            <pc:sldMk cId="388675886" sldId="258"/>
            <ac:grpSpMk id="12" creationId="{1DE889C7-FAD6-4397-98E2-05D503484459}"/>
          </ac:grpSpMkLst>
        </pc:grpChg>
        <pc:picChg chg="add mod">
          <ac:chgData name="Wriju Ghosh" userId="93330360-ec5c-4afd-b5e4-d283febfe7a2" providerId="ADAL" clId="{B1A1B8A0-DE3F-4A71-9E6F-35017763F461}" dt="2022-05-02T09:21:58.207" v="96" actId="26606"/>
          <ac:picMkLst>
            <pc:docMk/>
            <pc:sldMk cId="388675886" sldId="258"/>
            <ac:picMk id="5" creationId="{75B1DF89-BE53-9DBD-6415-D69DB11EE07B}"/>
          </ac:picMkLst>
        </pc:picChg>
      </pc:sldChg>
      <pc:sldChg chg="modSp new del mod">
        <pc:chgData name="Wriju Ghosh" userId="93330360-ec5c-4afd-b5e4-d283febfe7a2" providerId="ADAL" clId="{B1A1B8A0-DE3F-4A71-9E6F-35017763F461}" dt="2022-05-02T08:33:09.574" v="94" actId="47"/>
        <pc:sldMkLst>
          <pc:docMk/>
          <pc:sldMk cId="1947958319" sldId="259"/>
        </pc:sldMkLst>
        <pc:spChg chg="mod">
          <ac:chgData name="Wriju Ghosh" userId="93330360-ec5c-4afd-b5e4-d283febfe7a2" providerId="ADAL" clId="{B1A1B8A0-DE3F-4A71-9E6F-35017763F461}" dt="2022-05-02T06:40:50.794" v="65" actId="20577"/>
          <ac:spMkLst>
            <pc:docMk/>
            <pc:sldMk cId="1947958319" sldId="259"/>
            <ac:spMk id="2" creationId="{AFEF1804-EBA6-91AD-6153-2DBADDBBF870}"/>
          </ac:spMkLst>
        </pc:spChg>
      </pc:sldChg>
    </pc:docChg>
  </pc:docChgLst>
  <pc:docChgLst>
    <pc:chgData name="Wriju Ghosh" userId="93330360-ec5c-4afd-b5e4-d283febfe7a2" providerId="ADAL" clId="{002A2C73-0D72-49C2-9ACE-8DB4A003496E}"/>
    <pc:docChg chg="custSel addSld modSld">
      <pc:chgData name="Wriju Ghosh" userId="93330360-ec5c-4afd-b5e4-d283febfe7a2" providerId="ADAL" clId="{002A2C73-0D72-49C2-9ACE-8DB4A003496E}" dt="2022-05-02T04:42:22.839" v="52" actId="680"/>
      <pc:docMkLst>
        <pc:docMk/>
      </pc:docMkLst>
      <pc:sldChg chg="addSp modSp mod setBg">
        <pc:chgData name="Wriju Ghosh" userId="93330360-ec5c-4afd-b5e4-d283febfe7a2" providerId="ADAL" clId="{002A2C73-0D72-49C2-9ACE-8DB4A003496E}" dt="2022-05-02T04:42:05.969" v="51" actId="26606"/>
        <pc:sldMkLst>
          <pc:docMk/>
          <pc:sldMk cId="3719759747" sldId="256"/>
        </pc:sldMkLst>
        <pc:spChg chg="mod">
          <ac:chgData name="Wriju Ghosh" userId="93330360-ec5c-4afd-b5e4-d283febfe7a2" providerId="ADAL" clId="{002A2C73-0D72-49C2-9ACE-8DB4A003496E}" dt="2022-05-02T04:42:05.969" v="51" actId="26606"/>
          <ac:spMkLst>
            <pc:docMk/>
            <pc:sldMk cId="3719759747" sldId="256"/>
            <ac:spMk id="2" creationId="{A88EE317-6755-918C-3D41-19E0075E1F4B}"/>
          </ac:spMkLst>
        </pc:spChg>
        <pc:spChg chg="mod">
          <ac:chgData name="Wriju Ghosh" userId="93330360-ec5c-4afd-b5e4-d283febfe7a2" providerId="ADAL" clId="{002A2C73-0D72-49C2-9ACE-8DB4A003496E}" dt="2022-05-02T04:42:05.969" v="51" actId="26606"/>
          <ac:spMkLst>
            <pc:docMk/>
            <pc:sldMk cId="3719759747" sldId="256"/>
            <ac:spMk id="3" creationId="{AB957D0B-1D2C-E053-3E80-A1FC064E8F74}"/>
          </ac:spMkLst>
        </pc:spChg>
        <pc:spChg chg="add mod">
          <ac:chgData name="Wriju Ghosh" userId="93330360-ec5c-4afd-b5e4-d283febfe7a2" providerId="ADAL" clId="{002A2C73-0D72-49C2-9ACE-8DB4A003496E}" dt="2022-05-02T04:42:05.969" v="51" actId="26606"/>
          <ac:spMkLst>
            <pc:docMk/>
            <pc:sldMk cId="3719759747" sldId="256"/>
            <ac:spMk id="5" creationId="{69DF5930-627A-8499-F65C-763075D7A63A}"/>
          </ac:spMkLst>
        </pc:spChg>
        <pc:spChg chg="add">
          <ac:chgData name="Wriju Ghosh" userId="93330360-ec5c-4afd-b5e4-d283febfe7a2" providerId="ADAL" clId="{002A2C73-0D72-49C2-9ACE-8DB4A003496E}" dt="2022-05-02T04:42:05.969" v="51" actId="26606"/>
          <ac:spMkLst>
            <pc:docMk/>
            <pc:sldMk cId="3719759747" sldId="256"/>
            <ac:spMk id="10" creationId="{8CA06CD6-90CA-4C45-856C-6771339E1E22}"/>
          </ac:spMkLst>
        </pc:spChg>
        <pc:cxnChg chg="add">
          <ac:chgData name="Wriju Ghosh" userId="93330360-ec5c-4afd-b5e4-d283febfe7a2" providerId="ADAL" clId="{002A2C73-0D72-49C2-9ACE-8DB4A003496E}" dt="2022-05-02T04:42:05.969" v="51" actId="26606"/>
          <ac:cxnSpMkLst>
            <pc:docMk/>
            <pc:sldMk cId="3719759747" sldId="256"/>
            <ac:cxnSpMk id="12" creationId="{5021601D-2758-4B15-A31C-FDA184C51B3A}"/>
          </ac:cxnSpMkLst>
        </pc:cxnChg>
      </pc:sldChg>
      <pc:sldChg chg="new">
        <pc:chgData name="Wriju Ghosh" userId="93330360-ec5c-4afd-b5e4-d283febfe7a2" providerId="ADAL" clId="{002A2C73-0D72-49C2-9ACE-8DB4A003496E}" dt="2022-05-02T04:42:22.839" v="52" actId="680"/>
        <pc:sldMkLst>
          <pc:docMk/>
          <pc:sldMk cId="388675886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2A47-D5F3-25EC-ED81-DF0CAEDD9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07F59-476D-A736-E4A5-512828750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F4E7A-BC87-F21C-7F3D-67C232F1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2E1C-689A-1CEB-A895-D9CD0A47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DE288-306B-9047-E0E0-95E92773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3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F880-06A2-ADC4-39CF-8F324FC5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25785-CB0E-2206-75FF-782A9FAFC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34AA0-3060-EE23-998B-89F3F4CE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0DD8F-0079-8AE2-1133-D26A5ABF5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71AC-C150-5534-7975-AC221398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7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312B2C-6108-B9E5-5F34-D0185AE4F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62316-B1F5-7D17-D1F3-2B62FAA25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F3EFE-29F9-BD0B-246E-98F0C5BD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9DCD7-F1BB-BA00-E287-AFCDFB02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05E48-1F68-909A-9F90-89927070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8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C227-12DB-BF73-2756-4507A39E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5CC9-0186-332D-D478-693378AFB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66795-75CE-438B-3D53-12F27A95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9CD35-D670-0D7D-E2C1-5D3D9222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0D507-9684-72EA-CCCE-E9C1FCB4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1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3138-22EF-99A6-E95C-CB4469A1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5CFCF-4360-927F-8CB6-CB78A5784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74F0-25D0-2A5A-BB36-E80A521F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EF0B-70C8-F1A4-7C92-C0865FFB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0A727-D478-ED41-6034-0F63468C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34EA-5508-9C0A-C45C-6098C6A7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19958-D90A-EF89-DF41-201373F9B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AD824-65CB-E501-6EF8-AABC37929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3210A-BAA9-BE3B-C635-B5E44CDD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D4B02-5F10-A7F5-90F3-65FB97B4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08864-06D8-57E3-3EC4-F02F22E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0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90E8-EF6E-5135-CA16-6875DD02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5B467-877E-6EDE-C1D2-4115CEE09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51C2E-F113-5EE3-68FF-73DBA37B5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5B793-0FFF-511A-B72F-918EA9E38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D7E5D-FFD8-DD8F-A3DF-BB71B3FD1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016F5B-8011-4701-6483-FF774339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ED422-778D-7054-ACAB-A10843EF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19231-D109-65A7-30C6-51DC7B4B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1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87D5-8F6B-059C-344C-2346913D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3336E-A3AA-EBCB-E5E8-33584B0B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3EBD7-F394-970D-16BF-FE73E42C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CF68A-7037-E53A-496C-203F1C06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4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57873-614D-0B1E-41C3-906DAB82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6853F-474B-F6C5-234A-1F39A301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C0E5F-1A0E-9CDC-69CE-911AFAC6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5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99C4-16E1-38E8-A397-9FE87BE8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FDB3E-797A-22D6-E194-D1CCD1756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8D861-3905-E798-41AA-BEE85BDAC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ED21F-344C-444E-80A5-69F5E7D7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D7FAD-48C4-0B6D-5792-80B63FE2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7B062-2663-9DBE-E48B-B6857384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4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437A-A31C-BC16-46E4-BCD29D7B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C60DE-4674-40E3-924E-88B6E3287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C6BBE-759F-BBAF-DD5A-77486ADE5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962F8-9C34-7523-CEAF-B2F5AC54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F79A4-BDFB-0B9D-AC42-93ABB1DF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FA9DD-B585-8878-FA2C-882935A4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9263E-4658-ECC4-F42C-7B50A58B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A9598-35DB-9E3E-75EE-BD556EBF2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B9CA-E923-9D10-F9A6-195E2DC71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6981C-7FCE-4425-AE86-EDA88A5B0C5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6AE30-1C67-D797-70FF-31015FE9F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35CAA-0806-836C-2902-3AC2F86F3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8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EE317-6755-918C-3D41-19E0075E1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Containers in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57D0B-1D2C-E053-3E80-A1FC064E8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Wriju Ghosh</a:t>
            </a:r>
            <a:r>
              <a:rPr lang="en-US"/>
              <a:t>, </a:t>
            </a:r>
          </a:p>
          <a:p>
            <a:r>
              <a:rPr lang="en-US"/>
              <a:t>Cloud Solution Architect</a:t>
            </a:r>
          </a:p>
          <a:p>
            <a:r>
              <a:rPr lang="en-US"/>
              <a:t>@wrijugh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774A3E81-4390-E081-5EB8-BD11171CD9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F5930-627A-8499-F65C-763075D7A63A}"/>
              </a:ext>
            </a:extLst>
          </p:cNvPr>
          <p:cNvSpPr txBox="1"/>
          <p:nvPr/>
        </p:nvSpPr>
        <p:spPr>
          <a:xfrm>
            <a:off x="2069399" y="27675"/>
            <a:ext cx="2171390" cy="37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#</a:t>
            </a:r>
            <a:r>
              <a:rPr lang="en-US" sz="2000" b="1" dirty="0"/>
              <a:t>GlobalAzure2022</a:t>
            </a:r>
          </a:p>
        </p:txBody>
      </p:sp>
    </p:spTree>
    <p:extLst>
      <p:ext uri="{BB962C8B-B14F-4D97-AF65-F5344CB8AC3E}">
        <p14:creationId xmlns:p14="http://schemas.microsoft.com/office/powerpoint/2010/main" val="371975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33C57-2F4B-643A-BE33-095CCCFB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strike="sngStrike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Hosting</a:t>
            </a: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Containers in Azure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634A0-26E5-BCB1-ED78-D89A6C1F0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00" y="2633472"/>
            <a:ext cx="11207352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5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4C592-1078-FFDC-16EF-9CC4A93E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Resources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C4CDF-762C-8DFA-02F4-661BECBCA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wrijugh.github.io/</a:t>
            </a:r>
            <a:r>
              <a:rPr lang="en-US" b="1" dirty="0" err="1"/>
              <a:t>TechTalks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1DF89-BE53-9DBD-6415-D69DB11EE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3" b="2188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25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Containers in Azure</vt:lpstr>
      <vt:lpstr>Hosting Containers in Azure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 in Azure</dc:title>
  <dc:creator>Wriju Ghosh</dc:creator>
  <cp:lastModifiedBy>Wriju Ghosh</cp:lastModifiedBy>
  <cp:revision>1</cp:revision>
  <dcterms:created xsi:type="dcterms:W3CDTF">2022-04-26T07:30:19Z</dcterms:created>
  <dcterms:modified xsi:type="dcterms:W3CDTF">2022-05-02T09:23:45Z</dcterms:modified>
</cp:coreProperties>
</file>