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72" r:id="rId9"/>
    <p:sldId id="264" r:id="rId10"/>
    <p:sldId id="265" r:id="rId11"/>
    <p:sldId id="274" r:id="rId12"/>
    <p:sldId id="273" r:id="rId13"/>
    <p:sldId id="271" r:id="rId14"/>
    <p:sldId id="270" r:id="rId15"/>
    <p:sldId id="269" r:id="rId16"/>
    <p:sldId id="268" r:id="rId17"/>
    <p:sldId id="267" r:id="rId18"/>
    <p:sldId id="266" r:id="rId19"/>
    <p:sldId id="25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776BFB-030A-4408-AB67-B09AA70EDE4B}" v="108" dt="2022-05-19T14:50:40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riju Ghosh" userId="93330360-ec5c-4afd-b5e4-d283febfe7a2" providerId="ADAL" clId="{F4776BFB-030A-4408-AB67-B09AA70EDE4B}"/>
    <pc:docChg chg="modSld sldOrd">
      <pc:chgData name="Wriju Ghosh" userId="93330360-ec5c-4afd-b5e4-d283febfe7a2" providerId="ADAL" clId="{F4776BFB-030A-4408-AB67-B09AA70EDE4B}" dt="2022-05-23T07:35:52.956" v="129" actId="729"/>
      <pc:docMkLst>
        <pc:docMk/>
      </pc:docMkLst>
      <pc:sldChg chg="modSp mod">
        <pc:chgData name="Wriju Ghosh" userId="93330360-ec5c-4afd-b5e4-d283febfe7a2" providerId="ADAL" clId="{F4776BFB-030A-4408-AB67-B09AA70EDE4B}" dt="2022-05-19T14:54:47.817" v="128"/>
        <pc:sldMkLst>
          <pc:docMk/>
          <pc:sldMk cId="1374872156" sldId="256"/>
        </pc:sldMkLst>
        <pc:spChg chg="mod">
          <ac:chgData name="Wriju Ghosh" userId="93330360-ec5c-4afd-b5e4-d283febfe7a2" providerId="ADAL" clId="{F4776BFB-030A-4408-AB67-B09AA70EDE4B}" dt="2022-05-19T14:54:47.817" v="128"/>
          <ac:spMkLst>
            <pc:docMk/>
            <pc:sldMk cId="1374872156" sldId="256"/>
            <ac:spMk id="7" creationId="{565AC927-00C7-4C39-8855-2990F81478D1}"/>
          </ac:spMkLst>
        </pc:spChg>
      </pc:sldChg>
      <pc:sldChg chg="modSp mod">
        <pc:chgData name="Wriju Ghosh" userId="93330360-ec5c-4afd-b5e4-d283febfe7a2" providerId="ADAL" clId="{F4776BFB-030A-4408-AB67-B09AA70EDE4B}" dt="2022-05-19T14:53:33.204" v="118"/>
        <pc:sldMkLst>
          <pc:docMk/>
          <pc:sldMk cId="827549589" sldId="264"/>
        </pc:sldMkLst>
        <pc:spChg chg="mod">
          <ac:chgData name="Wriju Ghosh" userId="93330360-ec5c-4afd-b5e4-d283febfe7a2" providerId="ADAL" clId="{F4776BFB-030A-4408-AB67-B09AA70EDE4B}" dt="2022-05-19T14:53:33.204" v="118"/>
          <ac:spMkLst>
            <pc:docMk/>
            <pc:sldMk cId="827549589" sldId="264"/>
            <ac:spMk id="7" creationId="{565AC927-00C7-4C39-8855-2990F81478D1}"/>
          </ac:spMkLst>
        </pc:spChg>
      </pc:sldChg>
      <pc:sldChg chg="modSp mod">
        <pc:chgData name="Wriju Ghosh" userId="93330360-ec5c-4afd-b5e4-d283febfe7a2" providerId="ADAL" clId="{F4776BFB-030A-4408-AB67-B09AA70EDE4B}" dt="2022-05-19T14:53:38.201" v="119"/>
        <pc:sldMkLst>
          <pc:docMk/>
          <pc:sldMk cId="2937410340" sldId="265"/>
        </pc:sldMkLst>
        <pc:spChg chg="mod">
          <ac:chgData name="Wriju Ghosh" userId="93330360-ec5c-4afd-b5e4-d283febfe7a2" providerId="ADAL" clId="{F4776BFB-030A-4408-AB67-B09AA70EDE4B}" dt="2022-05-19T14:53:38.201" v="119"/>
          <ac:spMkLst>
            <pc:docMk/>
            <pc:sldMk cId="2937410340" sldId="265"/>
            <ac:spMk id="7" creationId="{565AC927-00C7-4C39-8855-2990F81478D1}"/>
          </ac:spMkLst>
        </pc:spChg>
      </pc:sldChg>
      <pc:sldChg chg="modSp mod">
        <pc:chgData name="Wriju Ghosh" userId="93330360-ec5c-4afd-b5e4-d283febfe7a2" providerId="ADAL" clId="{F4776BFB-030A-4408-AB67-B09AA70EDE4B}" dt="2022-05-19T14:54:41.368" v="127"/>
        <pc:sldMkLst>
          <pc:docMk/>
          <pc:sldMk cId="2105028837" sldId="266"/>
        </pc:sldMkLst>
        <pc:spChg chg="mod">
          <ac:chgData name="Wriju Ghosh" userId="93330360-ec5c-4afd-b5e4-d283febfe7a2" providerId="ADAL" clId="{F4776BFB-030A-4408-AB67-B09AA70EDE4B}" dt="2022-05-19T14:54:41.368" v="127"/>
          <ac:spMkLst>
            <pc:docMk/>
            <pc:sldMk cId="2105028837" sldId="266"/>
            <ac:spMk id="7" creationId="{565AC927-00C7-4C39-8855-2990F81478D1}"/>
          </ac:spMkLst>
        </pc:spChg>
      </pc:sldChg>
      <pc:sldChg chg="modSp mod">
        <pc:chgData name="Wriju Ghosh" userId="93330360-ec5c-4afd-b5e4-d283febfe7a2" providerId="ADAL" clId="{F4776BFB-030A-4408-AB67-B09AA70EDE4B}" dt="2022-05-19T14:54:36.662" v="126"/>
        <pc:sldMkLst>
          <pc:docMk/>
          <pc:sldMk cId="1376951917" sldId="267"/>
        </pc:sldMkLst>
        <pc:spChg chg="mod">
          <ac:chgData name="Wriju Ghosh" userId="93330360-ec5c-4afd-b5e4-d283febfe7a2" providerId="ADAL" clId="{F4776BFB-030A-4408-AB67-B09AA70EDE4B}" dt="2022-05-19T14:54:36.662" v="126"/>
          <ac:spMkLst>
            <pc:docMk/>
            <pc:sldMk cId="1376951917" sldId="267"/>
            <ac:spMk id="7" creationId="{565AC927-00C7-4C39-8855-2990F81478D1}"/>
          </ac:spMkLst>
        </pc:spChg>
      </pc:sldChg>
      <pc:sldChg chg="modSp mod">
        <pc:chgData name="Wriju Ghosh" userId="93330360-ec5c-4afd-b5e4-d283febfe7a2" providerId="ADAL" clId="{F4776BFB-030A-4408-AB67-B09AA70EDE4B}" dt="2022-05-19T14:54:29.381" v="125"/>
        <pc:sldMkLst>
          <pc:docMk/>
          <pc:sldMk cId="2160441999" sldId="268"/>
        </pc:sldMkLst>
        <pc:spChg chg="mod">
          <ac:chgData name="Wriju Ghosh" userId="93330360-ec5c-4afd-b5e4-d283febfe7a2" providerId="ADAL" clId="{F4776BFB-030A-4408-AB67-B09AA70EDE4B}" dt="2022-05-19T14:54:29.381" v="125"/>
          <ac:spMkLst>
            <pc:docMk/>
            <pc:sldMk cId="2160441999" sldId="268"/>
            <ac:spMk id="7" creationId="{565AC927-00C7-4C39-8855-2990F81478D1}"/>
          </ac:spMkLst>
        </pc:spChg>
      </pc:sldChg>
      <pc:sldChg chg="modSp mod">
        <pc:chgData name="Wriju Ghosh" userId="93330360-ec5c-4afd-b5e4-d283febfe7a2" providerId="ADAL" clId="{F4776BFB-030A-4408-AB67-B09AA70EDE4B}" dt="2022-05-19T14:54:24.976" v="124"/>
        <pc:sldMkLst>
          <pc:docMk/>
          <pc:sldMk cId="443935697" sldId="269"/>
        </pc:sldMkLst>
        <pc:spChg chg="mod">
          <ac:chgData name="Wriju Ghosh" userId="93330360-ec5c-4afd-b5e4-d283febfe7a2" providerId="ADAL" clId="{F4776BFB-030A-4408-AB67-B09AA70EDE4B}" dt="2022-05-19T14:54:24.976" v="124"/>
          <ac:spMkLst>
            <pc:docMk/>
            <pc:sldMk cId="443935697" sldId="269"/>
            <ac:spMk id="7" creationId="{565AC927-00C7-4C39-8855-2990F81478D1}"/>
          </ac:spMkLst>
        </pc:spChg>
      </pc:sldChg>
      <pc:sldChg chg="modSp mod">
        <pc:chgData name="Wriju Ghosh" userId="93330360-ec5c-4afd-b5e4-d283febfe7a2" providerId="ADAL" clId="{F4776BFB-030A-4408-AB67-B09AA70EDE4B}" dt="2022-05-19T14:54:14.622" v="123"/>
        <pc:sldMkLst>
          <pc:docMk/>
          <pc:sldMk cId="3193239717" sldId="270"/>
        </pc:sldMkLst>
        <pc:spChg chg="mod">
          <ac:chgData name="Wriju Ghosh" userId="93330360-ec5c-4afd-b5e4-d283febfe7a2" providerId="ADAL" clId="{F4776BFB-030A-4408-AB67-B09AA70EDE4B}" dt="2022-05-19T14:54:14.622" v="123"/>
          <ac:spMkLst>
            <pc:docMk/>
            <pc:sldMk cId="3193239717" sldId="270"/>
            <ac:spMk id="7" creationId="{565AC927-00C7-4C39-8855-2990F81478D1}"/>
          </ac:spMkLst>
        </pc:spChg>
      </pc:sldChg>
      <pc:sldChg chg="modSp mod modAnim">
        <pc:chgData name="Wriju Ghosh" userId="93330360-ec5c-4afd-b5e4-d283febfe7a2" providerId="ADAL" clId="{F4776BFB-030A-4408-AB67-B09AA70EDE4B}" dt="2022-05-19T14:54:09.274" v="122"/>
        <pc:sldMkLst>
          <pc:docMk/>
          <pc:sldMk cId="1845294926" sldId="271"/>
        </pc:sldMkLst>
        <pc:spChg chg="mod">
          <ac:chgData name="Wriju Ghosh" userId="93330360-ec5c-4afd-b5e4-d283febfe7a2" providerId="ADAL" clId="{F4776BFB-030A-4408-AB67-B09AA70EDE4B}" dt="2022-05-19T14:46:01.747" v="86" actId="20577"/>
          <ac:spMkLst>
            <pc:docMk/>
            <pc:sldMk cId="1845294926" sldId="271"/>
            <ac:spMk id="3" creationId="{36587F9D-0A83-4F63-ACD3-28C2FFD08879}"/>
          </ac:spMkLst>
        </pc:spChg>
        <pc:spChg chg="mod">
          <ac:chgData name="Wriju Ghosh" userId="93330360-ec5c-4afd-b5e4-d283febfe7a2" providerId="ADAL" clId="{F4776BFB-030A-4408-AB67-B09AA70EDE4B}" dt="2022-05-19T14:54:09.274" v="122"/>
          <ac:spMkLst>
            <pc:docMk/>
            <pc:sldMk cId="1845294926" sldId="271"/>
            <ac:spMk id="7" creationId="{565AC927-00C7-4C39-8855-2990F81478D1}"/>
          </ac:spMkLst>
        </pc:spChg>
      </pc:sldChg>
      <pc:sldChg chg="modSp mod ord modAnim modShow">
        <pc:chgData name="Wriju Ghosh" userId="93330360-ec5c-4afd-b5e4-d283febfe7a2" providerId="ADAL" clId="{F4776BFB-030A-4408-AB67-B09AA70EDE4B}" dt="2022-05-23T07:35:52.956" v="129" actId="729"/>
        <pc:sldMkLst>
          <pc:docMk/>
          <pc:sldMk cId="3505035280" sldId="272"/>
        </pc:sldMkLst>
        <pc:spChg chg="mod">
          <ac:chgData name="Wriju Ghosh" userId="93330360-ec5c-4afd-b5e4-d283febfe7a2" providerId="ADAL" clId="{F4776BFB-030A-4408-AB67-B09AA70EDE4B}" dt="2022-05-19T14:50:40.315" v="109" actId="20577"/>
          <ac:spMkLst>
            <pc:docMk/>
            <pc:sldMk cId="3505035280" sldId="272"/>
            <ac:spMk id="3" creationId="{36587F9D-0A83-4F63-ACD3-28C2FFD08879}"/>
          </ac:spMkLst>
        </pc:spChg>
        <pc:spChg chg="mod">
          <ac:chgData name="Wriju Ghosh" userId="93330360-ec5c-4afd-b5e4-d283febfe7a2" providerId="ADAL" clId="{F4776BFB-030A-4408-AB67-B09AA70EDE4B}" dt="2022-05-19T14:53:24.330" v="117" actId="20577"/>
          <ac:spMkLst>
            <pc:docMk/>
            <pc:sldMk cId="3505035280" sldId="272"/>
            <ac:spMk id="7" creationId="{565AC927-00C7-4C39-8855-2990F81478D1}"/>
          </ac:spMkLst>
        </pc:spChg>
      </pc:sldChg>
      <pc:sldChg chg="modSp mod">
        <pc:chgData name="Wriju Ghosh" userId="93330360-ec5c-4afd-b5e4-d283febfe7a2" providerId="ADAL" clId="{F4776BFB-030A-4408-AB67-B09AA70EDE4B}" dt="2022-05-19T14:53:48.180" v="121"/>
        <pc:sldMkLst>
          <pc:docMk/>
          <pc:sldMk cId="4269304348" sldId="273"/>
        </pc:sldMkLst>
        <pc:spChg chg="mod">
          <ac:chgData name="Wriju Ghosh" userId="93330360-ec5c-4afd-b5e4-d283febfe7a2" providerId="ADAL" clId="{F4776BFB-030A-4408-AB67-B09AA70EDE4B}" dt="2022-05-19T14:53:48.180" v="121"/>
          <ac:spMkLst>
            <pc:docMk/>
            <pc:sldMk cId="4269304348" sldId="273"/>
            <ac:spMk id="7" creationId="{565AC927-00C7-4C39-8855-2990F81478D1}"/>
          </ac:spMkLst>
        </pc:spChg>
      </pc:sldChg>
      <pc:sldChg chg="modSp mod">
        <pc:chgData name="Wriju Ghosh" userId="93330360-ec5c-4afd-b5e4-d283febfe7a2" providerId="ADAL" clId="{F4776BFB-030A-4408-AB67-B09AA70EDE4B}" dt="2022-05-19T14:53:43.119" v="120"/>
        <pc:sldMkLst>
          <pc:docMk/>
          <pc:sldMk cId="3720404935" sldId="274"/>
        </pc:sldMkLst>
        <pc:spChg chg="mod">
          <ac:chgData name="Wriju Ghosh" userId="93330360-ec5c-4afd-b5e4-d283febfe7a2" providerId="ADAL" clId="{F4776BFB-030A-4408-AB67-B09AA70EDE4B}" dt="2022-05-19T14:53:43.119" v="120"/>
          <ac:spMkLst>
            <pc:docMk/>
            <pc:sldMk cId="3720404935" sldId="274"/>
            <ac:spMk id="7" creationId="{565AC927-00C7-4C39-8855-2990F81478D1}"/>
          </ac:spMkLst>
        </pc:spChg>
      </pc:sldChg>
    </pc:docChg>
  </pc:docChgLst>
  <pc:docChgLst>
    <pc:chgData name="Wriju Ghosh" userId="93330360-ec5c-4afd-b5e4-d283febfe7a2" providerId="ADAL" clId="{C3158C6F-C2D8-4150-8F3C-1CE144A55385}"/>
    <pc:docChg chg="undo custSel addSld delSld modSld sldOrd">
      <pc:chgData name="Wriju Ghosh" userId="93330360-ec5c-4afd-b5e4-d283febfe7a2" providerId="ADAL" clId="{C3158C6F-C2D8-4150-8F3C-1CE144A55385}" dt="2022-03-24T15:03:18.397" v="1743" actId="729"/>
      <pc:docMkLst>
        <pc:docMk/>
      </pc:docMkLst>
      <pc:sldChg chg="addSp delSp modSp mod ord setBg addAnim delAnim modAnim setClrOvrMap modShow">
        <pc:chgData name="Wriju Ghosh" userId="93330360-ec5c-4afd-b5e4-d283febfe7a2" providerId="ADAL" clId="{C3158C6F-C2D8-4150-8F3C-1CE144A55385}" dt="2022-03-15T18:02:43.359" v="1130"/>
        <pc:sldMkLst>
          <pc:docMk/>
          <pc:sldMk cId="1374872156" sldId="256"/>
        </pc:sldMkLst>
        <pc:spChg chg="mod">
          <ac:chgData name="Wriju Ghosh" userId="93330360-ec5c-4afd-b5e4-d283febfe7a2" providerId="ADAL" clId="{C3158C6F-C2D8-4150-8F3C-1CE144A55385}" dt="2022-03-02T15:07:56.294" v="743" actId="20577"/>
          <ac:spMkLst>
            <pc:docMk/>
            <pc:sldMk cId="1374872156" sldId="256"/>
            <ac:spMk id="2" creationId="{634CF222-248D-48BE-9645-A4BB17F05DAF}"/>
          </ac:spMkLst>
        </pc:spChg>
        <pc:spChg chg="mod">
          <ac:chgData name="Wriju Ghosh" userId="93330360-ec5c-4afd-b5e4-d283febfe7a2" providerId="ADAL" clId="{C3158C6F-C2D8-4150-8F3C-1CE144A55385}" dt="2022-03-02T15:08:52.686" v="912" actId="20577"/>
          <ac:spMkLst>
            <pc:docMk/>
            <pc:sldMk cId="1374872156" sldId="256"/>
            <ac:spMk id="3" creationId="{36587F9D-0A83-4F63-ACD3-28C2FFD08879}"/>
          </ac:spMkLst>
        </pc:spChg>
        <pc:spChg chg="add del mod">
          <ac:chgData name="Wriju Ghosh" userId="93330360-ec5c-4afd-b5e4-d283febfe7a2" providerId="ADAL" clId="{C3158C6F-C2D8-4150-8F3C-1CE144A55385}" dt="2022-03-02T15:09:02.421" v="916"/>
          <ac:spMkLst>
            <pc:docMk/>
            <pc:sldMk cId="1374872156" sldId="256"/>
            <ac:spMk id="6" creationId="{D0544E72-62F9-4583-A661-61BA4A66B9B5}"/>
          </ac:spMkLst>
        </pc:spChg>
        <pc:spChg chg="add mod">
          <ac:chgData name="Wriju Ghosh" userId="93330360-ec5c-4afd-b5e4-d283febfe7a2" providerId="ADAL" clId="{C3158C6F-C2D8-4150-8F3C-1CE144A55385}" dt="2022-03-02T08:11:22.710" v="117" actId="1076"/>
          <ac:spMkLst>
            <pc:docMk/>
            <pc:sldMk cId="1374872156" sldId="256"/>
            <ac:spMk id="7" creationId="{565AC927-00C7-4C39-8855-2990F81478D1}"/>
          </ac:spMkLst>
        </pc:spChg>
        <pc:spChg chg="add del">
          <ac:chgData name="Wriju Ghosh" userId="93330360-ec5c-4afd-b5e4-d283febfe7a2" providerId="ADAL" clId="{C3158C6F-C2D8-4150-8F3C-1CE144A55385}" dt="2022-03-02T08:09:06.467" v="63" actId="26606"/>
          <ac:spMkLst>
            <pc:docMk/>
            <pc:sldMk cId="1374872156" sldId="256"/>
            <ac:spMk id="10" creationId="{71B2258F-86CA-4D4D-8270-BC05FCDEBFB3}"/>
          </ac:spMkLst>
        </pc:spChg>
        <pc:spChg chg="add del">
          <ac:chgData name="Wriju Ghosh" userId="93330360-ec5c-4afd-b5e4-d283febfe7a2" providerId="ADAL" clId="{C3158C6F-C2D8-4150-8F3C-1CE144A55385}" dt="2022-03-02T08:09:10.394" v="67" actId="26606"/>
          <ac:spMkLst>
            <pc:docMk/>
            <pc:sldMk cId="1374872156" sldId="256"/>
            <ac:spMk id="12" creationId="{AB58EF07-17C2-48CF-ABB0-EEF1F17CB8F0}"/>
          </ac:spMkLst>
        </pc:spChg>
        <pc:spChg chg="add del">
          <ac:chgData name="Wriju Ghosh" userId="93330360-ec5c-4afd-b5e4-d283febfe7a2" providerId="ADAL" clId="{C3158C6F-C2D8-4150-8F3C-1CE144A55385}" dt="2022-03-02T08:09:10.394" v="67" actId="26606"/>
          <ac:spMkLst>
            <pc:docMk/>
            <pc:sldMk cId="1374872156" sldId="256"/>
            <ac:spMk id="13" creationId="{0671A8AE-40A1-4631-A6B8-581AFF065482}"/>
          </ac:spMkLst>
        </pc:spChg>
        <pc:spChg chg="add del">
          <ac:chgData name="Wriju Ghosh" userId="93330360-ec5c-4afd-b5e4-d283febfe7a2" providerId="ADAL" clId="{C3158C6F-C2D8-4150-8F3C-1CE144A55385}" dt="2022-03-02T08:09:10.394" v="67" actId="26606"/>
          <ac:spMkLst>
            <pc:docMk/>
            <pc:sldMk cId="1374872156" sldId="256"/>
            <ac:spMk id="14" creationId="{AF2F604E-43BE-4DC3-B983-E071523364F8}"/>
          </ac:spMkLst>
        </pc:spChg>
        <pc:spChg chg="add del">
          <ac:chgData name="Wriju Ghosh" userId="93330360-ec5c-4afd-b5e4-d283febfe7a2" providerId="ADAL" clId="{C3158C6F-C2D8-4150-8F3C-1CE144A55385}" dt="2022-03-02T08:09:10.394" v="67" actId="26606"/>
          <ac:spMkLst>
            <pc:docMk/>
            <pc:sldMk cId="1374872156" sldId="256"/>
            <ac:spMk id="16" creationId="{08C9B587-E65E-4B52-B37C-ABEBB6E87928}"/>
          </ac:spMkLst>
        </pc:spChg>
        <pc:spChg chg="add">
          <ac:chgData name="Wriju Ghosh" userId="93330360-ec5c-4afd-b5e4-d283febfe7a2" providerId="ADAL" clId="{C3158C6F-C2D8-4150-8F3C-1CE144A55385}" dt="2022-03-02T08:09:10.706" v="68" actId="26606"/>
          <ac:spMkLst>
            <pc:docMk/>
            <pc:sldMk cId="1374872156" sldId="256"/>
            <ac:spMk id="18" creationId="{71B2258F-86CA-4D4D-8270-BC05FCDEBFB3}"/>
          </ac:spMkLst>
        </pc:spChg>
        <pc:picChg chg="add mod ord">
          <ac:chgData name="Wriju Ghosh" userId="93330360-ec5c-4afd-b5e4-d283febfe7a2" providerId="ADAL" clId="{C3158C6F-C2D8-4150-8F3C-1CE144A55385}" dt="2022-03-02T08:09:10.706" v="68" actId="26606"/>
          <ac:picMkLst>
            <pc:docMk/>
            <pc:sldMk cId="1374872156" sldId="256"/>
            <ac:picMk id="5" creationId="{07667C12-D958-4D2D-A28F-B8288BE7BF1B}"/>
          </ac:picMkLst>
        </pc:picChg>
        <pc:picChg chg="add mod">
          <ac:chgData name="Wriju Ghosh" userId="93330360-ec5c-4afd-b5e4-d283febfe7a2" providerId="ADAL" clId="{C3158C6F-C2D8-4150-8F3C-1CE144A55385}" dt="2022-03-02T08:15:19.270" v="175" actId="14100"/>
          <ac:picMkLst>
            <pc:docMk/>
            <pc:sldMk cId="1374872156" sldId="256"/>
            <ac:picMk id="9" creationId="{67198F2F-99A0-4502-8879-B9C3A4814845}"/>
          </ac:picMkLst>
        </pc:picChg>
        <pc:picChg chg="del">
          <ac:chgData name="Wriju Ghosh" userId="93330360-ec5c-4afd-b5e4-d283febfe7a2" providerId="ADAL" clId="{C3158C6F-C2D8-4150-8F3C-1CE144A55385}" dt="2022-03-02T08:47:50.749" v="186"/>
          <ac:picMkLst>
            <pc:docMk/>
            <pc:sldMk cId="1374872156" sldId="256"/>
            <ac:picMk id="11" creationId="{B8141462-9DC1-4609-83D6-F5D2BFD45570}"/>
          </ac:picMkLst>
        </pc:picChg>
      </pc:sldChg>
      <pc:sldChg chg="modSp mod modAnim modShow">
        <pc:chgData name="Wriju Ghosh" userId="93330360-ec5c-4afd-b5e4-d283febfe7a2" providerId="ADAL" clId="{C3158C6F-C2D8-4150-8F3C-1CE144A55385}" dt="2022-03-15T10:00:00.145" v="1106" actId="729"/>
        <pc:sldMkLst>
          <pc:docMk/>
          <pc:sldMk cId="3782028182" sldId="257"/>
        </pc:sldMkLst>
        <pc:spChg chg="mod">
          <ac:chgData name="Wriju Ghosh" userId="93330360-ec5c-4afd-b5e4-d283febfe7a2" providerId="ADAL" clId="{C3158C6F-C2D8-4150-8F3C-1CE144A55385}" dt="2022-03-02T08:49:19.832" v="360" actId="20577"/>
          <ac:spMkLst>
            <pc:docMk/>
            <pc:sldMk cId="3782028182" sldId="257"/>
            <ac:spMk id="3" creationId="{36587F9D-0A83-4F63-ACD3-28C2FFD08879}"/>
          </ac:spMkLst>
        </pc:spChg>
        <pc:spChg chg="mod">
          <ac:chgData name="Wriju Ghosh" userId="93330360-ec5c-4afd-b5e4-d283febfe7a2" providerId="ADAL" clId="{C3158C6F-C2D8-4150-8F3C-1CE144A55385}" dt="2022-03-02T08:47:58.302" v="188" actId="20577"/>
          <ac:spMkLst>
            <pc:docMk/>
            <pc:sldMk cId="3782028182" sldId="257"/>
            <ac:spMk id="6" creationId="{D0544E72-62F9-4583-A661-61BA4A66B9B5}"/>
          </ac:spMkLst>
        </pc:spChg>
      </pc:sldChg>
      <pc:sldChg chg="new del">
        <pc:chgData name="Wriju Ghosh" userId="93330360-ec5c-4afd-b5e4-d283febfe7a2" providerId="ADAL" clId="{C3158C6F-C2D8-4150-8F3C-1CE144A55385}" dt="2022-03-02T08:15:52.859" v="185" actId="47"/>
        <pc:sldMkLst>
          <pc:docMk/>
          <pc:sldMk cId="3825649483" sldId="257"/>
        </pc:sldMkLst>
      </pc:sldChg>
      <pc:sldChg chg="modSp mod modAnim modShow">
        <pc:chgData name="Wriju Ghosh" userId="93330360-ec5c-4afd-b5e4-d283febfe7a2" providerId="ADAL" clId="{C3158C6F-C2D8-4150-8F3C-1CE144A55385}" dt="2022-03-15T10:07:29.595" v="1108" actId="729"/>
        <pc:sldMkLst>
          <pc:docMk/>
          <pc:sldMk cId="4106717931" sldId="258"/>
        </pc:sldMkLst>
        <pc:spChg chg="mod">
          <ac:chgData name="Wriju Ghosh" userId="93330360-ec5c-4afd-b5e4-d283febfe7a2" providerId="ADAL" clId="{C3158C6F-C2D8-4150-8F3C-1CE144A55385}" dt="2022-03-11T04:51:20.038" v="1105" actId="20577"/>
          <ac:spMkLst>
            <pc:docMk/>
            <pc:sldMk cId="4106717931" sldId="258"/>
            <ac:spMk id="3" creationId="{36587F9D-0A83-4F63-ACD3-28C2FFD08879}"/>
          </ac:spMkLst>
        </pc:spChg>
        <pc:spChg chg="mod">
          <ac:chgData name="Wriju Ghosh" userId="93330360-ec5c-4afd-b5e4-d283febfe7a2" providerId="ADAL" clId="{C3158C6F-C2D8-4150-8F3C-1CE144A55385}" dt="2022-03-02T13:23:27.402" v="361" actId="20577"/>
          <ac:spMkLst>
            <pc:docMk/>
            <pc:sldMk cId="4106717931" sldId="258"/>
            <ac:spMk id="6" creationId="{D0544E72-62F9-4583-A661-61BA4A66B9B5}"/>
          </ac:spMkLst>
        </pc:spChg>
      </pc:sldChg>
      <pc:sldChg chg="modSp add del mod modAnim modShow">
        <pc:chgData name="Wriju Ghosh" userId="93330360-ec5c-4afd-b5e4-d283febfe7a2" providerId="ADAL" clId="{C3158C6F-C2D8-4150-8F3C-1CE144A55385}" dt="2022-03-15T17:33:52.670" v="1116" actId="729"/>
        <pc:sldMkLst>
          <pc:docMk/>
          <pc:sldMk cId="1851905779" sldId="259"/>
        </pc:sldMkLst>
        <pc:spChg chg="mod">
          <ac:chgData name="Wriju Ghosh" userId="93330360-ec5c-4afd-b5e4-d283febfe7a2" providerId="ADAL" clId="{C3158C6F-C2D8-4150-8F3C-1CE144A55385}" dt="2022-03-02T13:27:11.694" v="552" actId="20577"/>
          <ac:spMkLst>
            <pc:docMk/>
            <pc:sldMk cId="1851905779" sldId="259"/>
            <ac:spMk id="3" creationId="{36587F9D-0A83-4F63-ACD3-28C2FFD08879}"/>
          </ac:spMkLst>
        </pc:spChg>
        <pc:spChg chg="mod">
          <ac:chgData name="Wriju Ghosh" userId="93330360-ec5c-4afd-b5e4-d283febfe7a2" providerId="ADAL" clId="{C3158C6F-C2D8-4150-8F3C-1CE144A55385}" dt="2022-03-02T13:26:11.684" v="452" actId="20577"/>
          <ac:spMkLst>
            <pc:docMk/>
            <pc:sldMk cId="1851905779" sldId="259"/>
            <ac:spMk id="6" creationId="{D0544E72-62F9-4583-A661-61BA4A66B9B5}"/>
          </ac:spMkLst>
        </pc:spChg>
      </pc:sldChg>
      <pc:sldChg chg="modSp mod modAnim modShow">
        <pc:chgData name="Wriju Ghosh" userId="93330360-ec5c-4afd-b5e4-d283febfe7a2" providerId="ADAL" clId="{C3158C6F-C2D8-4150-8F3C-1CE144A55385}" dt="2022-03-15T18:01:30.827" v="1117" actId="729"/>
        <pc:sldMkLst>
          <pc:docMk/>
          <pc:sldMk cId="1709310049" sldId="260"/>
        </pc:sldMkLst>
        <pc:spChg chg="mod">
          <ac:chgData name="Wriju Ghosh" userId="93330360-ec5c-4afd-b5e4-d283febfe7a2" providerId="ADAL" clId="{C3158C6F-C2D8-4150-8F3C-1CE144A55385}" dt="2022-03-02T15:01:58.606" v="737" actId="20577"/>
          <ac:spMkLst>
            <pc:docMk/>
            <pc:sldMk cId="1709310049" sldId="260"/>
            <ac:spMk id="3" creationId="{36587F9D-0A83-4F63-ACD3-28C2FFD08879}"/>
          </ac:spMkLst>
        </pc:spChg>
        <pc:spChg chg="mod">
          <ac:chgData name="Wriju Ghosh" userId="93330360-ec5c-4afd-b5e4-d283febfe7a2" providerId="ADAL" clId="{C3158C6F-C2D8-4150-8F3C-1CE144A55385}" dt="2022-03-02T14:02:16.796" v="558" actId="20577"/>
          <ac:spMkLst>
            <pc:docMk/>
            <pc:sldMk cId="1709310049" sldId="260"/>
            <ac:spMk id="6" creationId="{D0544E72-62F9-4583-A661-61BA4A66B9B5}"/>
          </ac:spMkLst>
        </pc:spChg>
      </pc:sldChg>
      <pc:sldChg chg="mod modShow">
        <pc:chgData name="Wriju Ghosh" userId="93330360-ec5c-4afd-b5e4-d283febfe7a2" providerId="ADAL" clId="{C3158C6F-C2D8-4150-8F3C-1CE144A55385}" dt="2022-03-15T10:00:07.096" v="1107" actId="729"/>
        <pc:sldMkLst>
          <pc:docMk/>
          <pc:sldMk cId="130782445" sldId="261"/>
        </pc:sldMkLst>
      </pc:sldChg>
      <pc:sldChg chg="modSp mod modShow">
        <pc:chgData name="Wriju Ghosh" userId="93330360-ec5c-4afd-b5e4-d283febfe7a2" providerId="ADAL" clId="{C3158C6F-C2D8-4150-8F3C-1CE144A55385}" dt="2022-03-22T10:42:16.472" v="1718" actId="729"/>
        <pc:sldMkLst>
          <pc:docMk/>
          <pc:sldMk cId="961522000" sldId="262"/>
        </pc:sldMkLst>
        <pc:spChg chg="mod">
          <ac:chgData name="Wriju Ghosh" userId="93330360-ec5c-4afd-b5e4-d283febfe7a2" providerId="ADAL" clId="{C3158C6F-C2D8-4150-8F3C-1CE144A55385}" dt="2022-03-16T10:09:48.736" v="1717" actId="20577"/>
          <ac:spMkLst>
            <pc:docMk/>
            <pc:sldMk cId="961522000" sldId="262"/>
            <ac:spMk id="3" creationId="{36587F9D-0A83-4F63-ACD3-28C2FFD08879}"/>
          </ac:spMkLst>
        </pc:spChg>
        <pc:spChg chg="mod">
          <ac:chgData name="Wriju Ghosh" userId="93330360-ec5c-4afd-b5e4-d283febfe7a2" providerId="ADAL" clId="{C3158C6F-C2D8-4150-8F3C-1CE144A55385}" dt="2022-03-11T04:49:39.275" v="1101" actId="20577"/>
          <ac:spMkLst>
            <pc:docMk/>
            <pc:sldMk cId="961522000" sldId="262"/>
            <ac:spMk id="6" creationId="{D0544E72-62F9-4583-A661-61BA4A66B9B5}"/>
          </ac:spMkLst>
        </pc:spChg>
      </pc:sldChg>
      <pc:sldChg chg="new del">
        <pc:chgData name="Wriju Ghosh" userId="93330360-ec5c-4afd-b5e4-d283febfe7a2" providerId="ADAL" clId="{C3158C6F-C2D8-4150-8F3C-1CE144A55385}" dt="2022-03-11T04:47:44.443" v="956" actId="47"/>
        <pc:sldMkLst>
          <pc:docMk/>
          <pc:sldMk cId="3695888197" sldId="262"/>
        </pc:sldMkLst>
      </pc:sldChg>
      <pc:sldChg chg="modSp mod modAnim modShow">
        <pc:chgData name="Wriju Ghosh" userId="93330360-ec5c-4afd-b5e4-d283febfe7a2" providerId="ADAL" clId="{C3158C6F-C2D8-4150-8F3C-1CE144A55385}" dt="2022-03-24T15:03:18.397" v="1743" actId="729"/>
        <pc:sldMkLst>
          <pc:docMk/>
          <pc:sldMk cId="3030817889" sldId="263"/>
        </pc:sldMkLst>
        <pc:spChg chg="mod">
          <ac:chgData name="Wriju Ghosh" userId="93330360-ec5c-4afd-b5e4-d283febfe7a2" providerId="ADAL" clId="{C3158C6F-C2D8-4150-8F3C-1CE144A55385}" dt="2022-03-16T09:58:52.742" v="1273" actId="20577"/>
          <ac:spMkLst>
            <pc:docMk/>
            <pc:sldMk cId="3030817889" sldId="263"/>
            <ac:spMk id="3" creationId="{36587F9D-0A83-4F63-ACD3-28C2FFD08879}"/>
          </ac:spMkLst>
        </pc:spChg>
        <pc:spChg chg="mod">
          <ac:chgData name="Wriju Ghosh" userId="93330360-ec5c-4afd-b5e4-d283febfe7a2" providerId="ADAL" clId="{C3158C6F-C2D8-4150-8F3C-1CE144A55385}" dt="2022-03-15T18:02:18.508" v="1128"/>
          <ac:spMkLst>
            <pc:docMk/>
            <pc:sldMk cId="3030817889" sldId="263"/>
            <ac:spMk id="6" creationId="{D0544E72-62F9-4583-A661-61BA4A66B9B5}"/>
          </ac:spMkLst>
        </pc:spChg>
      </pc:sldChg>
      <pc:sldChg chg="new del">
        <pc:chgData name="Wriju Ghosh" userId="93330360-ec5c-4afd-b5e4-d283febfe7a2" providerId="ADAL" clId="{C3158C6F-C2D8-4150-8F3C-1CE144A55385}" dt="2022-03-15T17:17:12.502" v="1113" actId="47"/>
        <pc:sldMkLst>
          <pc:docMk/>
          <pc:sldMk cId="3988692265" sldId="263"/>
        </pc:sldMkLst>
      </pc:sldChg>
      <pc:sldChg chg="modSp modAnim">
        <pc:chgData name="Wriju Ghosh" userId="93330360-ec5c-4afd-b5e4-d283febfe7a2" providerId="ADAL" clId="{C3158C6F-C2D8-4150-8F3C-1CE144A55385}" dt="2022-03-16T09:59:54.841" v="1390" actId="20577"/>
        <pc:sldMkLst>
          <pc:docMk/>
          <pc:sldMk cId="827549589" sldId="264"/>
        </pc:sldMkLst>
        <pc:spChg chg="mod">
          <ac:chgData name="Wriju Ghosh" userId="93330360-ec5c-4afd-b5e4-d283febfe7a2" providerId="ADAL" clId="{C3158C6F-C2D8-4150-8F3C-1CE144A55385}" dt="2022-03-16T09:59:54.841" v="1390" actId="20577"/>
          <ac:spMkLst>
            <pc:docMk/>
            <pc:sldMk cId="827549589" sldId="264"/>
            <ac:spMk id="3" creationId="{36587F9D-0A83-4F63-ACD3-28C2FFD08879}"/>
          </ac:spMkLst>
        </pc:spChg>
      </pc:sldChg>
      <pc:sldChg chg="addSp delSp add del setBg delDesignElem">
        <pc:chgData name="Wriju Ghosh" userId="93330360-ec5c-4afd-b5e4-d283febfe7a2" providerId="ADAL" clId="{C3158C6F-C2D8-4150-8F3C-1CE144A55385}" dt="2022-03-15T18:02:59.291" v="1136"/>
        <pc:sldMkLst>
          <pc:docMk/>
          <pc:sldMk cId="1515354700" sldId="264"/>
        </pc:sldMkLst>
        <pc:spChg chg="add del">
          <ac:chgData name="Wriju Ghosh" userId="93330360-ec5c-4afd-b5e4-d283febfe7a2" providerId="ADAL" clId="{C3158C6F-C2D8-4150-8F3C-1CE144A55385}" dt="2022-03-15T18:02:59.291" v="1136"/>
          <ac:spMkLst>
            <pc:docMk/>
            <pc:sldMk cId="1515354700" sldId="264"/>
            <ac:spMk id="18" creationId="{71B2258F-86CA-4D4D-8270-BC05FCDEBFB3}"/>
          </ac:spMkLst>
        </pc:spChg>
      </pc:sldChg>
      <pc:sldChg chg="addSp delSp add del setBg delDesignElem">
        <pc:chgData name="Wriju Ghosh" userId="93330360-ec5c-4afd-b5e4-d283febfe7a2" providerId="ADAL" clId="{C3158C6F-C2D8-4150-8F3C-1CE144A55385}" dt="2022-03-15T18:02:58.589" v="1135"/>
        <pc:sldMkLst>
          <pc:docMk/>
          <pc:sldMk cId="582751142" sldId="265"/>
        </pc:sldMkLst>
        <pc:spChg chg="add del">
          <ac:chgData name="Wriju Ghosh" userId="93330360-ec5c-4afd-b5e4-d283febfe7a2" providerId="ADAL" clId="{C3158C6F-C2D8-4150-8F3C-1CE144A55385}" dt="2022-03-15T18:02:58.589" v="1135"/>
          <ac:spMkLst>
            <pc:docMk/>
            <pc:sldMk cId="582751142" sldId="265"/>
            <ac:spMk id="18" creationId="{71B2258F-86CA-4D4D-8270-BC05FCDEBFB3}"/>
          </ac:spMkLst>
        </pc:spChg>
      </pc:sldChg>
      <pc:sldChg chg="modSp modAnim">
        <pc:chgData name="Wriju Ghosh" userId="93330360-ec5c-4afd-b5e4-d283febfe7a2" providerId="ADAL" clId="{C3158C6F-C2D8-4150-8F3C-1CE144A55385}" dt="2022-03-22T11:01:05.110" v="1741" actId="20577"/>
        <pc:sldMkLst>
          <pc:docMk/>
          <pc:sldMk cId="2937410340" sldId="265"/>
        </pc:sldMkLst>
        <pc:spChg chg="mod">
          <ac:chgData name="Wriju Ghosh" userId="93330360-ec5c-4afd-b5e4-d283febfe7a2" providerId="ADAL" clId="{C3158C6F-C2D8-4150-8F3C-1CE144A55385}" dt="2022-03-22T11:01:05.110" v="1741" actId="20577"/>
          <ac:spMkLst>
            <pc:docMk/>
            <pc:sldMk cId="2937410340" sldId="265"/>
            <ac:spMk id="3" creationId="{36587F9D-0A83-4F63-ACD3-28C2FFD08879}"/>
          </ac:spMkLst>
        </pc:spChg>
      </pc:sldChg>
      <pc:sldChg chg="modSp modAnim">
        <pc:chgData name="Wriju Ghosh" userId="93330360-ec5c-4afd-b5e4-d283febfe7a2" providerId="ADAL" clId="{C3158C6F-C2D8-4150-8F3C-1CE144A55385}" dt="2022-03-16T10:02:15.350" v="1466" actId="20577"/>
        <pc:sldMkLst>
          <pc:docMk/>
          <pc:sldMk cId="2105028837" sldId="266"/>
        </pc:sldMkLst>
        <pc:spChg chg="mod">
          <ac:chgData name="Wriju Ghosh" userId="93330360-ec5c-4afd-b5e4-d283febfe7a2" providerId="ADAL" clId="{C3158C6F-C2D8-4150-8F3C-1CE144A55385}" dt="2022-03-16T10:02:15.350" v="1466" actId="20577"/>
          <ac:spMkLst>
            <pc:docMk/>
            <pc:sldMk cId="2105028837" sldId="266"/>
            <ac:spMk id="3" creationId="{36587F9D-0A83-4F63-ACD3-28C2FFD08879}"/>
          </ac:spMkLst>
        </pc:spChg>
      </pc:sldChg>
      <pc:sldChg chg="modSp modAnim">
        <pc:chgData name="Wriju Ghosh" userId="93330360-ec5c-4afd-b5e4-d283febfe7a2" providerId="ADAL" clId="{C3158C6F-C2D8-4150-8F3C-1CE144A55385}" dt="2022-03-16T10:09:00.090" v="1692" actId="20577"/>
        <pc:sldMkLst>
          <pc:docMk/>
          <pc:sldMk cId="4269304348" sldId="273"/>
        </pc:sldMkLst>
        <pc:spChg chg="mod">
          <ac:chgData name="Wriju Ghosh" userId="93330360-ec5c-4afd-b5e4-d283febfe7a2" providerId="ADAL" clId="{C3158C6F-C2D8-4150-8F3C-1CE144A55385}" dt="2022-03-16T10:09:00.090" v="1692" actId="20577"/>
          <ac:spMkLst>
            <pc:docMk/>
            <pc:sldMk cId="4269304348" sldId="273"/>
            <ac:spMk id="3" creationId="{36587F9D-0A83-4F63-ACD3-28C2FFD08879}"/>
          </ac:spMkLst>
        </pc:spChg>
      </pc:sldChg>
      <pc:sldChg chg="modSp modAnim">
        <pc:chgData name="Wriju Ghosh" userId="93330360-ec5c-4afd-b5e4-d283febfe7a2" providerId="ADAL" clId="{C3158C6F-C2D8-4150-8F3C-1CE144A55385}" dt="2022-03-22T11:01:13.675" v="1742" actId="20577"/>
        <pc:sldMkLst>
          <pc:docMk/>
          <pc:sldMk cId="3720404935" sldId="274"/>
        </pc:sldMkLst>
        <pc:spChg chg="mod">
          <ac:chgData name="Wriju Ghosh" userId="93330360-ec5c-4afd-b5e4-d283febfe7a2" providerId="ADAL" clId="{C3158C6F-C2D8-4150-8F3C-1CE144A55385}" dt="2022-03-22T11:01:13.675" v="1742" actId="20577"/>
          <ac:spMkLst>
            <pc:docMk/>
            <pc:sldMk cId="3720404935" sldId="274"/>
            <ac:spMk id="3" creationId="{36587F9D-0A83-4F63-ACD3-28C2FFD088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527C-A253-4123-BEF9-082F6043C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5CA45-B1BB-4180-AF09-CAC3B0703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08C18-39A3-4F3A-B988-0E3760E7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A93-6DC1-49C3-9D90-C7413B21C01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8C7C-2306-4CE1-B6B7-276DB166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AAA7D-2D12-43BA-BE4A-BB6D3FEF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7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7DFC-06E6-41F8-AE98-2C48AEC5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81284-3BED-42E6-843E-337156A8A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30AAE-7923-443A-B0A8-08A78455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A93-6DC1-49C3-9D90-C7413B21C01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ABB87-B758-455C-838F-5B386F2D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3C270-81E1-47A3-A3F1-41895E2D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4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3039D-B92C-44DD-894D-DFD5AD92C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6CC13-F278-4029-B84C-4BE4EE2F9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8902C-A686-442B-9ED0-63CD53A3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A93-6DC1-49C3-9D90-C7413B21C01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14C1-E0FE-4DE3-93E6-406EBF14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CBC63-4B28-47B8-8D94-EF2DE206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3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9727-4773-45B7-A3EF-75ED2CAE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938DB-68BF-4887-A18F-E7FA3DB6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D53F4-BD9D-4675-A25A-D6DE9F95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A93-6DC1-49C3-9D90-C7413B21C01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36F63-5F08-43D5-A1B0-3C3BCF1C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9DD10-3574-4D7E-AA26-104B200D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2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F7C7-E1A3-47BB-8B6A-D9108AD4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0A58E-3331-42D9-BDF5-F12B1CC02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6851A-2DE7-4188-9064-A19A9AB2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A93-6DC1-49C3-9D90-C7413B21C01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BDA0B-8B88-4406-939F-E8DF3510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0AF5F-8D5E-4722-822E-DE14B38C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ACC7-E497-4908-A173-EB91DF17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68FD-2D2D-48E5-B69F-82D28DD92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DADCF-AA48-47C7-89EB-CAA122849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A32E0-09BF-4BBD-AC95-55B11428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A93-6DC1-49C3-9D90-C7413B21C01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8C88F-DBF1-480E-BC75-FFBEA52A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FFB73-820D-4DC8-B220-A9990ADD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4F9B-94CF-4F81-885B-AF12341D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850D-01FF-491B-8BAC-04DFA4B8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DCC5-5A4A-4B24-B304-61A43588B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9DD6D-4A81-40DD-BF7A-685AB449A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A5070-D83C-4BF9-9633-C050788BA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1FA9C-2B0F-43FF-8FE8-231C465F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A93-6DC1-49C3-9D90-C7413B21C01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226EA-01CE-465D-BE18-CFBED5E6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4876D-466E-43D5-B1BC-34718908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13B8-044C-4EB2-969A-3BF76B7D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E971E-B262-4030-8387-55FA6122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A93-6DC1-49C3-9D90-C7413B21C01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F03D0-F886-4716-9F6E-5DADED64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78204-D798-424A-8EDB-5C73460A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9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C71B6-ABE1-4B84-856B-9D7CA237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A93-6DC1-49C3-9D90-C7413B21C01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798BC-C531-4E78-8C41-F36C3EDE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528F4-2BC8-439A-909F-981F75A4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3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2D70-11FB-48C1-8558-63C5D9B8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F6376-E31F-4996-A24B-B146278BA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11ADE-7A9D-49E2-89CA-B3B0D57BE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F953B-6EB4-4331-8EF2-0154E2FD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A93-6DC1-49C3-9D90-C7413B21C01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97323-3970-4139-9CD7-ED42CC23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D2E90-D61D-4926-834B-9A0F1A5D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4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761A-AFED-47D7-BA09-8A8F4E54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40750-87A9-4E9A-890E-D32C048BD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63F36-2413-4AFB-AB6B-17592DCF1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645BD-A3BA-4E15-9248-17AD280E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A93-6DC1-49C3-9D90-C7413B21C01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83217-50D7-440E-BECC-3750E685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C5CA8-4BB6-44F6-90BB-2BA92C85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3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68B88-5BD6-4B67-8C91-806BD334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8DA25-439D-4411-9FAD-D2C099D41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F205-4073-42E1-ABB5-DAF73DB5E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CDA93-6DC1-49C3-9D90-C7413B21C01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DB782-AB3E-4C24-BCBB-2530E2D0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0B93C-18B5-40B2-B867-8B326E36E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2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What is expected in this role?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1. Ambiguous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2. “Can do”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3. Empathy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AC927-00C7-4C39-8855-2990F81478D1}"/>
              </a:ext>
            </a:extLst>
          </p:cNvPr>
          <p:cNvSpPr txBox="1"/>
          <p:nvPr/>
        </p:nvSpPr>
        <p:spPr>
          <a:xfrm>
            <a:off x="7406640" y="6059424"/>
            <a:ext cx="46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Wriju Ghosh, Microsoft</a:t>
            </a:r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7198F2F-99A0-4502-8879-B9C3A481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24" y="4806695"/>
            <a:ext cx="1248156" cy="12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2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Multi/Single Cloud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Single Public Cloud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Multiple Clouds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Cloud-Native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fld id="{ED95BC07-6A2B-400A-A4B9-8117361FD7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AC927-00C7-4C39-8855-2990F81478D1}"/>
              </a:ext>
            </a:extLst>
          </p:cNvPr>
          <p:cNvSpPr txBox="1"/>
          <p:nvPr/>
        </p:nvSpPr>
        <p:spPr>
          <a:xfrm>
            <a:off x="7406640" y="6059424"/>
            <a:ext cx="46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Wriju Ghosh, @wrijugh</a:t>
            </a:r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7198F2F-99A0-4502-8879-B9C3A481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24" y="4806695"/>
            <a:ext cx="1248156" cy="12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10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Security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Every stages of the project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Map with the industry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Zero Trust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fld id="{ED95BC07-6A2B-400A-A4B9-8117361FD7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AC927-00C7-4C39-8855-2990F81478D1}"/>
              </a:ext>
            </a:extLst>
          </p:cNvPr>
          <p:cNvSpPr txBox="1"/>
          <p:nvPr/>
        </p:nvSpPr>
        <p:spPr>
          <a:xfrm>
            <a:off x="7406640" y="6059424"/>
            <a:ext cx="46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Wriju Ghosh, @wrijugh</a:t>
            </a:r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7198F2F-99A0-4502-8879-B9C3A481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24" y="4806695"/>
            <a:ext cx="1248156" cy="12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04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Tech Focus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Trend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Common (Cloud-Native)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Venn Diagram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fld id="{ED95BC07-6A2B-400A-A4B9-8117361FD7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AC927-00C7-4C39-8855-2990F81478D1}"/>
              </a:ext>
            </a:extLst>
          </p:cNvPr>
          <p:cNvSpPr txBox="1"/>
          <p:nvPr/>
        </p:nvSpPr>
        <p:spPr>
          <a:xfrm>
            <a:off x="7406640" y="6059424"/>
            <a:ext cx="46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Wriju Ghosh, @wrijugh</a:t>
            </a:r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7198F2F-99A0-4502-8879-B9C3A481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24" y="4806695"/>
            <a:ext cx="1248156" cy="12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0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How </a:t>
            </a:r>
            <a:r>
              <a:rPr lang="en-US">
                <a:solidFill>
                  <a:srgbClr val="FFFFFF"/>
                </a:solidFill>
              </a:rPr>
              <a:t>I fail</a:t>
            </a:r>
            <a:endParaRPr lang="en-US" dirty="0">
              <a:solidFill>
                <a:srgbClr val="FFFFFF"/>
              </a:solidFill>
            </a:endParaRP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fld id="{ED95BC07-6A2B-400A-A4B9-8117361FD7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AC927-00C7-4C39-8855-2990F81478D1}"/>
              </a:ext>
            </a:extLst>
          </p:cNvPr>
          <p:cNvSpPr txBox="1"/>
          <p:nvPr/>
        </p:nvSpPr>
        <p:spPr>
          <a:xfrm>
            <a:off x="7406640" y="6059424"/>
            <a:ext cx="46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Wriju Ghosh, @wrijugh</a:t>
            </a:r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7198F2F-99A0-4502-8879-B9C3A481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24" y="4806695"/>
            <a:ext cx="1248156" cy="12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94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?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fld id="{ED95BC07-6A2B-400A-A4B9-8117361FD7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AC927-00C7-4C39-8855-2990F81478D1}"/>
              </a:ext>
            </a:extLst>
          </p:cNvPr>
          <p:cNvSpPr txBox="1"/>
          <p:nvPr/>
        </p:nvSpPr>
        <p:spPr>
          <a:xfrm>
            <a:off x="7406640" y="6059424"/>
            <a:ext cx="46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Wriju Ghosh, @wrijugh</a:t>
            </a:r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7198F2F-99A0-4502-8879-B9C3A481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24" y="4806695"/>
            <a:ext cx="1248156" cy="12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39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?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fld id="{ED95BC07-6A2B-400A-A4B9-8117361FD7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AC927-00C7-4C39-8855-2990F81478D1}"/>
              </a:ext>
            </a:extLst>
          </p:cNvPr>
          <p:cNvSpPr txBox="1"/>
          <p:nvPr/>
        </p:nvSpPr>
        <p:spPr>
          <a:xfrm>
            <a:off x="7406640" y="6059424"/>
            <a:ext cx="46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Wriju Ghosh, @wrijugh</a:t>
            </a:r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7198F2F-99A0-4502-8879-B9C3A481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24" y="4806695"/>
            <a:ext cx="1248156" cy="12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35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?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fld id="{ED95BC07-6A2B-400A-A4B9-8117361FD7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AC927-00C7-4C39-8855-2990F81478D1}"/>
              </a:ext>
            </a:extLst>
          </p:cNvPr>
          <p:cNvSpPr txBox="1"/>
          <p:nvPr/>
        </p:nvSpPr>
        <p:spPr>
          <a:xfrm>
            <a:off x="7406640" y="6059424"/>
            <a:ext cx="46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Wriju Ghosh, @wrijugh</a:t>
            </a:r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7198F2F-99A0-4502-8879-B9C3A481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24" y="4806695"/>
            <a:ext cx="1248156" cy="12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41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?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fld id="{ED95BC07-6A2B-400A-A4B9-8117361FD7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AC927-00C7-4C39-8855-2990F81478D1}"/>
              </a:ext>
            </a:extLst>
          </p:cNvPr>
          <p:cNvSpPr txBox="1"/>
          <p:nvPr/>
        </p:nvSpPr>
        <p:spPr>
          <a:xfrm>
            <a:off x="7406640" y="6059424"/>
            <a:ext cx="46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Wriju Ghosh, @wrijugh</a:t>
            </a:r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7198F2F-99A0-4502-8879-B9C3A481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24" y="4806695"/>
            <a:ext cx="1248156" cy="12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5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?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fld id="{ED95BC07-6A2B-400A-A4B9-8117361FD7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AC927-00C7-4C39-8855-2990F81478D1}"/>
              </a:ext>
            </a:extLst>
          </p:cNvPr>
          <p:cNvSpPr txBox="1"/>
          <p:nvPr/>
        </p:nvSpPr>
        <p:spPr>
          <a:xfrm>
            <a:off x="7406640" y="6059424"/>
            <a:ext cx="46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Wriju Ghosh, @wrijugh</a:t>
            </a:r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7198F2F-99A0-4502-8879-B9C3A481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24" y="4806695"/>
            <a:ext cx="1248156" cy="12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28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 Role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 build your career as Cloud Solution Architect you will do few things and will learn few things.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Let us explore what we don’t know yet….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AC927-00C7-4C39-8855-2990F81478D1}"/>
              </a:ext>
            </a:extLst>
          </p:cNvPr>
          <p:cNvSpPr txBox="1"/>
          <p:nvPr/>
        </p:nvSpPr>
        <p:spPr>
          <a:xfrm>
            <a:off x="7406640" y="6059424"/>
            <a:ext cx="46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Wriju Ghosh,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@wrijugh</a:t>
            </a:r>
            <a:endParaRPr lang="en-US" sz="3600" dirty="0"/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7198F2F-99A0-4502-8879-B9C3A481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24" y="4806695"/>
            <a:ext cx="1248156" cy="12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72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Business over Technology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1. Understand the business of your customer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2. What is the differentiator? 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3. Solution </a:t>
            </a:r>
            <a:r>
              <a:rPr lang="en-US">
                <a:solidFill>
                  <a:srgbClr val="FFFFFF"/>
                </a:solidFill>
              </a:rPr>
              <a:t>not feature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AC927-00C7-4C39-8855-2990F81478D1}"/>
              </a:ext>
            </a:extLst>
          </p:cNvPr>
          <p:cNvSpPr txBox="1"/>
          <p:nvPr/>
        </p:nvSpPr>
        <p:spPr>
          <a:xfrm>
            <a:off x="7406640" y="6059424"/>
            <a:ext cx="46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Wriju Ghosh, Microsoft</a:t>
            </a:r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7198F2F-99A0-4502-8879-B9C3A481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24" y="4806695"/>
            <a:ext cx="1248156" cy="12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28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Build Network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Host technology events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Invite customer to </a:t>
            </a:r>
            <a:r>
              <a:rPr lang="en-US">
                <a:solidFill>
                  <a:srgbClr val="FFFFFF"/>
                </a:solidFill>
              </a:rPr>
              <a:t>your events </a:t>
            </a:r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Meet people without an 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AC927-00C7-4C39-8855-2990F81478D1}"/>
              </a:ext>
            </a:extLst>
          </p:cNvPr>
          <p:cNvSpPr txBox="1"/>
          <p:nvPr/>
        </p:nvSpPr>
        <p:spPr>
          <a:xfrm>
            <a:off x="7406640" y="6059424"/>
            <a:ext cx="46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Wriju Ghosh, Microsoft</a:t>
            </a:r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7198F2F-99A0-4502-8879-B9C3A481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24" y="4806695"/>
            <a:ext cx="1248156" cy="12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17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Unlearn and Learn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Adopt early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Certification is important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Focus on core area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AC927-00C7-4C39-8855-2990F81478D1}"/>
              </a:ext>
            </a:extLst>
          </p:cNvPr>
          <p:cNvSpPr txBox="1"/>
          <p:nvPr/>
        </p:nvSpPr>
        <p:spPr>
          <a:xfrm>
            <a:off x="7406640" y="6059424"/>
            <a:ext cx="46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Wriju Ghosh, Microsoft</a:t>
            </a:r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7198F2F-99A0-4502-8879-B9C3A481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24" y="4806695"/>
            <a:ext cx="1248156" cy="12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05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Importance of Proof of Concept (PoC)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Builds confidence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Kills the skepticism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Faster to Production 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AC927-00C7-4C39-8855-2990F81478D1}"/>
              </a:ext>
            </a:extLst>
          </p:cNvPr>
          <p:cNvSpPr txBox="1"/>
          <p:nvPr/>
        </p:nvSpPr>
        <p:spPr>
          <a:xfrm>
            <a:off x="7406640" y="6059424"/>
            <a:ext cx="46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Wriju Ghosh, Microsoft</a:t>
            </a:r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7198F2F-99A0-4502-8879-B9C3A481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24" y="4806695"/>
            <a:ext cx="1248156" cy="12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1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Do I need to know programming/scripting?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Yes (Tech-Architect), but basic should be fine.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Should be able to interpret and suggest.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Having hands on helps but it can be acquired.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AC927-00C7-4C39-8855-2990F81478D1}"/>
              </a:ext>
            </a:extLst>
          </p:cNvPr>
          <p:cNvSpPr txBox="1"/>
          <p:nvPr/>
        </p:nvSpPr>
        <p:spPr>
          <a:xfrm>
            <a:off x="7406640" y="6059424"/>
            <a:ext cx="46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Wriju Ghosh, Microsoft</a:t>
            </a:r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7198F2F-99A0-4502-8879-B9C3A481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24" y="4806695"/>
            <a:ext cx="1248156" cy="12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22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Collaboration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There is no single “Hero”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You are in a brand boat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Share credit as this is team effort.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fld id="{ED95BC07-6A2B-400A-A4B9-8117361FD7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AC927-00C7-4C39-8855-2990F81478D1}"/>
              </a:ext>
            </a:extLst>
          </p:cNvPr>
          <p:cNvSpPr txBox="1"/>
          <p:nvPr/>
        </p:nvSpPr>
        <p:spPr>
          <a:xfrm>
            <a:off x="7406640" y="6059424"/>
            <a:ext cx="46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Wriju Ghosh, Microsoft</a:t>
            </a:r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7198F2F-99A0-4502-8879-B9C3A481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24" y="4806695"/>
            <a:ext cx="1248156" cy="12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17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Team / Organization Structure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Account Team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Customer Team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Partner / Delivery Team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fld id="{ED95BC07-6A2B-400A-A4B9-8117361FD7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AC927-00C7-4C39-8855-2990F81478D1}"/>
              </a:ext>
            </a:extLst>
          </p:cNvPr>
          <p:cNvSpPr txBox="1"/>
          <p:nvPr/>
        </p:nvSpPr>
        <p:spPr>
          <a:xfrm>
            <a:off x="7406640" y="6059424"/>
            <a:ext cx="46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Wriju Ghosh, @wrijugh</a:t>
            </a:r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7198F2F-99A0-4502-8879-B9C3A481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24" y="4806695"/>
            <a:ext cx="1248156" cy="12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3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Technical Leadership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Lead by example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Mentor colleague, customer and help grow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Ask for mentorship from others.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fld id="{ED95BC07-6A2B-400A-A4B9-8117361FD7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AC927-00C7-4C39-8855-2990F81478D1}"/>
              </a:ext>
            </a:extLst>
          </p:cNvPr>
          <p:cNvSpPr txBox="1"/>
          <p:nvPr/>
        </p:nvSpPr>
        <p:spPr>
          <a:xfrm>
            <a:off x="7406640" y="6059424"/>
            <a:ext cx="46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Wriju Ghosh, @wrijugh</a:t>
            </a:r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7198F2F-99A0-4502-8879-B9C3A481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24" y="4806695"/>
            <a:ext cx="1248156" cy="12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49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429</Words>
  <Application>Microsoft Office PowerPoint</Application>
  <PresentationFormat>Widescreen</PresentationFormat>
  <Paragraphs>137</Paragraphs>
  <Slides>19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Cloud Solution Architect</vt:lpstr>
      <vt:lpstr>Cloud Solution Architect</vt:lpstr>
      <vt:lpstr>Cloud Solution Architect</vt:lpstr>
      <vt:lpstr>Cloud Solution Architect</vt:lpstr>
      <vt:lpstr>Cloud Solution Architect</vt:lpstr>
      <vt:lpstr>Cloud Solution Architect</vt:lpstr>
      <vt:lpstr>Cloud Solution Architect</vt:lpstr>
      <vt:lpstr>Cloud Solution Architect</vt:lpstr>
      <vt:lpstr>Cloud Solution Architect</vt:lpstr>
      <vt:lpstr>Cloud Solution Architect</vt:lpstr>
      <vt:lpstr>Cloud Solution Architect</vt:lpstr>
      <vt:lpstr>Cloud Solution Architect</vt:lpstr>
      <vt:lpstr>Cloud Solution Architect</vt:lpstr>
      <vt:lpstr>Cloud Solution Architect</vt:lpstr>
      <vt:lpstr>Cloud Solution Architect</vt:lpstr>
      <vt:lpstr>Cloud Solution Architect</vt:lpstr>
      <vt:lpstr>Cloud Solution Architect</vt:lpstr>
      <vt:lpstr>Cloud Solution Architect</vt:lpstr>
      <vt:lpstr>Cloud Solution Architect Role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Wriju Ghosh</dc:creator>
  <cp:lastModifiedBy>Wriju Ghosh</cp:lastModifiedBy>
  <cp:revision>1</cp:revision>
  <dcterms:created xsi:type="dcterms:W3CDTF">2022-03-02T08:06:48Z</dcterms:created>
  <dcterms:modified xsi:type="dcterms:W3CDTF">2022-05-23T07:36:02Z</dcterms:modified>
</cp:coreProperties>
</file>